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4"/>
  </p:sldMasterIdLst>
  <p:notesMasterIdLst>
    <p:notesMasterId r:id="rId23"/>
  </p:notesMasterIdLst>
  <p:sldIdLst>
    <p:sldId id="2147482362" r:id="rId5"/>
    <p:sldId id="992" r:id="rId6"/>
    <p:sldId id="2147482520" r:id="rId7"/>
    <p:sldId id="2147482506" r:id="rId8"/>
    <p:sldId id="2147482507" r:id="rId9"/>
    <p:sldId id="2147482508" r:id="rId10"/>
    <p:sldId id="2147482509" r:id="rId11"/>
    <p:sldId id="2147482511" r:id="rId12"/>
    <p:sldId id="2147482510" r:id="rId13"/>
    <p:sldId id="2147482512" r:id="rId14"/>
    <p:sldId id="2147482513" r:id="rId15"/>
    <p:sldId id="2147482514" r:id="rId16"/>
    <p:sldId id="2147482515" r:id="rId17"/>
    <p:sldId id="2147482516" r:id="rId18"/>
    <p:sldId id="2147482517" r:id="rId19"/>
    <p:sldId id="2147482518" r:id="rId20"/>
    <p:sldId id="2147482519" r:id="rId21"/>
    <p:sldId id="110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9451F7-BAD9-410D-BE07-17612B0F5708}" v="87" dt="2026-03-27T16:13:25.4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4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5C29D-F0BE-8E41-A96D-22A11A59BF90}"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24344-1E11-C74D-B3FC-23A600E2E00E}" type="slidenum">
              <a:rPr lang="en-US" smtClean="0"/>
              <a:t>‹#›</a:t>
            </a:fld>
            <a:endParaRPr lang="en-US"/>
          </a:p>
        </p:txBody>
      </p:sp>
    </p:spTree>
    <p:extLst>
      <p:ext uri="{BB962C8B-B14F-4D97-AF65-F5344CB8AC3E}">
        <p14:creationId xmlns:p14="http://schemas.microsoft.com/office/powerpoint/2010/main" val="3203187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D7E12-379F-25C6-3283-02FCFA644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2E4E0-A9B9-4840-C5FC-696EB7E88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F6F2C-AC7B-A298-15DB-D46F174877D1}"/>
              </a:ext>
            </a:extLst>
          </p:cNvPr>
          <p:cNvSpPr>
            <a:spLocks noGrp="1"/>
          </p:cNvSpPr>
          <p:nvPr>
            <p:ph type="body" idx="1"/>
          </p:nvPr>
        </p:nvSpPr>
        <p:spPr/>
        <p:txBody>
          <a:bodyPr/>
          <a:lstStyle/>
          <a:p>
            <a:pPr marL="228600" indent="-228600">
              <a:buAutoNum type="arabicPeriod"/>
            </a:pPr>
            <a:r>
              <a:rPr lang="en-ES"/>
              <a:t>PARA AÑADIR el extra de IMAGEN DE FONDO: Diseño &gt; Formato de fondo &gt; Selecciona “Imagen o textura”</a:t>
            </a:r>
          </a:p>
        </p:txBody>
      </p:sp>
      <p:sp>
        <p:nvSpPr>
          <p:cNvPr id="4" name="Slide Number Placeholder 3">
            <a:extLst>
              <a:ext uri="{FF2B5EF4-FFF2-40B4-BE49-F238E27FC236}">
                <a16:creationId xmlns:a16="http://schemas.microsoft.com/office/drawing/2014/main" id="{D01F51C1-F7F4-5380-8012-27F02F7B09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65A9A-D037-CC4E-8F7C-265C143C1ADA}" type="slidenum">
              <a:rPr kumimoji="0" lang="es-ES" sz="1200" b="0" i="0" u="none" strike="noStrike" kern="1200" cap="none" spc="0" normalizeH="0" baseline="0" noProof="0" smtClean="0">
                <a:ln>
                  <a:noFill/>
                </a:ln>
                <a:solidFill>
                  <a:prstClr val="black"/>
                </a:solidFill>
                <a:effectLst/>
                <a:uLnTx/>
                <a:uFillTx/>
                <a:latin typeface="Mapfre Tex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Mapfre Text" pitchFamily="2" charset="77"/>
              <a:ea typeface="+mn-ea"/>
              <a:cs typeface="+mn-cs"/>
            </a:endParaRPr>
          </a:p>
        </p:txBody>
      </p:sp>
    </p:spTree>
    <p:extLst>
      <p:ext uri="{BB962C8B-B14F-4D97-AF65-F5344CB8AC3E}">
        <p14:creationId xmlns:p14="http://schemas.microsoft.com/office/powerpoint/2010/main" val="10339855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9.sv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9.sv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slideMaster" Target="../slideMasters/slideMaster1.xml"/><Relationship Id="rId4" Type="http://schemas.openxmlformats.org/officeDocument/2006/relationships/image" Target="../media/image1.svg"/></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9.sv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9.sv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0.sv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9.sv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2.sv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o A">
    <p:spTree>
      <p:nvGrpSpPr>
        <p:cNvPr id="1" name=""/>
        <p:cNvGrpSpPr/>
        <p:nvPr/>
      </p:nvGrpSpPr>
      <p:grpSpPr>
        <a:xfrm>
          <a:off x="0" y="0"/>
          <a:ext cx="0" cy="0"/>
          <a:chOff x="0" y="0"/>
          <a:chExt cx="0" cy="0"/>
        </a:xfrm>
      </p:grpSpPr>
      <p:sp>
        <p:nvSpPr>
          <p:cNvPr id="22" name="Title 16">
            <a:extLst>
              <a:ext uri="{FF2B5EF4-FFF2-40B4-BE49-F238E27FC236}">
                <a16:creationId xmlns:a16="http://schemas.microsoft.com/office/drawing/2014/main" id="{A781688E-33EC-8CBC-6600-1F377FFC91C1}"/>
              </a:ext>
            </a:extLst>
          </p:cNvPr>
          <p:cNvSpPr>
            <a:spLocks noGrp="1"/>
          </p:cNvSpPr>
          <p:nvPr>
            <p:ph type="title" hasCustomPrompt="1"/>
          </p:nvPr>
        </p:nvSpPr>
        <p:spPr>
          <a:xfrm>
            <a:off x="739571" y="1181870"/>
            <a:ext cx="10515600" cy="1325563"/>
          </a:xfrm>
        </p:spPr>
        <p:txBody>
          <a:bodyPr>
            <a:normAutofit/>
          </a:bodyPr>
          <a:lstStyle>
            <a:lvl1pPr>
              <a:defRPr sz="4000" b="0" i="0">
                <a:solidFill>
                  <a:srgbClr val="FF0000"/>
                </a:solidFill>
                <a:latin typeface="Mapfre Text Medium" pitchFamily="2" charset="77"/>
                <a:ea typeface="Open Sans" panose="020B0606030504020204" pitchFamily="34" charset="0"/>
                <a:cs typeface="Arial" panose="020B0604020202020204" pitchFamily="34" charset="0"/>
              </a:defRPr>
            </a:lvl1pPr>
          </a:lstStyle>
          <a:p>
            <a:pPr lvl="0"/>
            <a:r>
              <a:rPr lang="es-ES"/>
              <a:t>Haga clic para agregar título</a:t>
            </a:r>
          </a:p>
        </p:txBody>
      </p:sp>
      <p:sp>
        <p:nvSpPr>
          <p:cNvPr id="6" name="Rectángulo redondeado 5">
            <a:extLst>
              <a:ext uri="{FF2B5EF4-FFF2-40B4-BE49-F238E27FC236}">
                <a16:creationId xmlns:a16="http://schemas.microsoft.com/office/drawing/2014/main" id="{C61DE473-E12D-4A4D-702F-2E98AE2F398F}"/>
              </a:ext>
            </a:extLst>
          </p:cNvPr>
          <p:cNvSpPr/>
          <p:nvPr userDrawn="1"/>
        </p:nvSpPr>
        <p:spPr>
          <a:xfrm>
            <a:off x="386544" y="595495"/>
            <a:ext cx="11366524" cy="5696369"/>
          </a:xfrm>
          <a:prstGeom prst="roundRect">
            <a:avLst>
              <a:gd name="adj" fmla="val 2297"/>
            </a:avLst>
          </a:prstGeom>
          <a:noFill/>
          <a:ln w="38100">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texto 4">
            <a:extLst>
              <a:ext uri="{FF2B5EF4-FFF2-40B4-BE49-F238E27FC236}">
                <a16:creationId xmlns:a16="http://schemas.microsoft.com/office/drawing/2014/main" id="{B9444F8E-2CBF-2941-EEE6-8804E5E52B57}"/>
              </a:ext>
            </a:extLst>
          </p:cNvPr>
          <p:cNvSpPr>
            <a:spLocks noGrp="1"/>
          </p:cNvSpPr>
          <p:nvPr>
            <p:ph type="body" sz="quarter" idx="15" hasCustomPrompt="1"/>
          </p:nvPr>
        </p:nvSpPr>
        <p:spPr>
          <a:xfrm>
            <a:off x="739775" y="2506663"/>
            <a:ext cx="10515600" cy="827087"/>
          </a:xfrm>
          <a:prstGeom prst="rect">
            <a:avLst/>
          </a:prstGeom>
        </p:spPr>
        <p:txBody>
          <a:bodyPr>
            <a:normAutofit/>
          </a:bodyPr>
          <a:lstStyle>
            <a:lvl1pPr marL="0" indent="0">
              <a:buNone/>
              <a:defRPr sz="1800" b="0" i="0">
                <a:solidFill>
                  <a:srgbClr val="40000B"/>
                </a:solidFill>
                <a:latin typeface="Mapfre Text" pitchFamily="2" charset="77"/>
              </a:defRPr>
            </a:lvl1pPr>
          </a:lstStyle>
          <a:p>
            <a:pPr lvl="0"/>
            <a:r>
              <a:rPr lang="es-ES"/>
              <a:t>HAGA CLIC PARA AGREGAR SUBTÍTULO</a:t>
            </a:r>
          </a:p>
        </p:txBody>
      </p:sp>
      <p:pic>
        <p:nvPicPr>
          <p:cNvPr id="3" name="Gráfico 2">
            <a:extLst>
              <a:ext uri="{FF2B5EF4-FFF2-40B4-BE49-F238E27FC236}">
                <a16:creationId xmlns:a16="http://schemas.microsoft.com/office/drawing/2014/main" id="{466B4359-B9A6-8AFC-0DB2-91CB45C27AD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68416" y="5553534"/>
            <a:ext cx="3195015" cy="738330"/>
          </a:xfrm>
          <a:prstGeom prst="rect">
            <a:avLst/>
          </a:prstGeom>
        </p:spPr>
      </p:pic>
    </p:spTree>
    <p:extLst>
      <p:ext uri="{BB962C8B-B14F-4D97-AF65-F5344CB8AC3E}">
        <p14:creationId xmlns:p14="http://schemas.microsoft.com/office/powerpoint/2010/main" val="2348966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CION amarillo trebol 1">
    <p:bg>
      <p:bgPr>
        <a:gradFill flip="none" rotWithShape="1">
          <a:gsLst>
            <a:gs pos="4000">
              <a:srgbClr val="FFEAA6"/>
            </a:gs>
            <a:gs pos="98000">
              <a:srgbClr val="FFF6D6"/>
            </a:gs>
          </a:gsLst>
          <a:lin ang="18900000" scaled="1"/>
          <a:tileRect/>
        </a:gra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1D5840D3-9806-B8AE-18BD-FAFC569A3A4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39593" y="-3839070"/>
            <a:ext cx="20975412" cy="14825726"/>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rgbClr val="2D373D"/>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rgbClr val="F2002A"/>
                </a:solidFill>
                <a:latin typeface="Mapfre Text" pitchFamily="2" charset="77"/>
              </a:defRPr>
            </a:lvl1pPr>
          </a:lstStyle>
          <a:p>
            <a:pPr lvl="0"/>
            <a:r>
              <a:rPr lang="es-ES"/>
              <a:t>HAGA CLIC PARA AGREGAR SUBTÍTULO</a:t>
            </a:r>
          </a:p>
        </p:txBody>
      </p:sp>
      <p:pic>
        <p:nvPicPr>
          <p:cNvPr id="2" name="Gráfico 1">
            <a:extLst>
              <a:ext uri="{FF2B5EF4-FFF2-40B4-BE49-F238E27FC236}">
                <a16:creationId xmlns:a16="http://schemas.microsoft.com/office/drawing/2014/main" id="{F9C67398-FB01-9F89-3690-7A218109221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20053398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exto grande fondo sand + caja lateral">
    <p:bg>
      <p:bgPr>
        <a:solidFill>
          <a:srgbClr val="FFF6D9">
            <a:alpha val="50000"/>
          </a:srgb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 name="Marcador de texto 5">
            <a:extLst>
              <a:ext uri="{FF2B5EF4-FFF2-40B4-BE49-F238E27FC236}">
                <a16:creationId xmlns:a16="http://schemas.microsoft.com/office/drawing/2014/main" id="{29BA83E8-86A5-5F3E-28B2-CC80578BB6CB}"/>
              </a:ext>
            </a:extLst>
          </p:cNvPr>
          <p:cNvSpPr>
            <a:spLocks noGrp="1"/>
          </p:cNvSpPr>
          <p:nvPr>
            <p:ph type="body" sz="quarter" idx="54" hasCustomPrompt="1"/>
          </p:nvPr>
        </p:nvSpPr>
        <p:spPr>
          <a:xfrm>
            <a:off x="2144109" y="2687726"/>
            <a:ext cx="9480711" cy="570482"/>
          </a:xfrm>
          <a:prstGeom prst="rect">
            <a:avLst/>
          </a:prstGeom>
        </p:spPr>
        <p:txBody>
          <a:bodyPr>
            <a:noAutofit/>
          </a:bodyPr>
          <a:lstStyle>
            <a:lvl1pPr marL="0" indent="0" algn="l">
              <a:buNone/>
              <a:defRPr sz="48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A3A1DCEA-61EA-2FCF-7BF6-8EE5A9AA7008}"/>
              </a:ext>
            </a:extLst>
          </p:cNvPr>
          <p:cNvSpPr>
            <a:spLocks noGrp="1"/>
          </p:cNvSpPr>
          <p:nvPr>
            <p:ph type="body" sz="quarter" idx="64" hasCustomPrompt="1"/>
          </p:nvPr>
        </p:nvSpPr>
        <p:spPr>
          <a:xfrm>
            <a:off x="2144109" y="3444470"/>
            <a:ext cx="5002925" cy="2357240"/>
          </a:xfrm>
          <a:prstGeom prst="rect">
            <a:avLst/>
          </a:prstGeom>
          <a:noFill/>
        </p:spPr>
        <p:txBody>
          <a:bodyPr>
            <a:noAutofit/>
          </a:bodyPr>
          <a:lstStyle>
            <a:lvl1pPr marL="0" indent="0" algn="l">
              <a:lnSpc>
                <a:spcPct val="130000"/>
              </a:lnSpc>
              <a:buNone/>
              <a:defRPr sz="2000" b="0" i="0">
                <a:solidFill>
                  <a:srgbClr val="A0001C"/>
                </a:solidFill>
                <a:latin typeface="Mapfre Text" pitchFamily="2" charset="77"/>
              </a:defRPr>
            </a:lvl1pPr>
          </a:lstStyle>
          <a:p>
            <a:pPr lvl="0"/>
            <a:r>
              <a:rPr lang="es-ES"/>
              <a:t>haga clic para modificar título</a:t>
            </a:r>
          </a:p>
        </p:txBody>
      </p:sp>
      <p:sp>
        <p:nvSpPr>
          <p:cNvPr id="7" name="Rectángulo redondeado 6">
            <a:extLst>
              <a:ext uri="{FF2B5EF4-FFF2-40B4-BE49-F238E27FC236}">
                <a16:creationId xmlns:a16="http://schemas.microsoft.com/office/drawing/2014/main" id="{03273CAA-5A48-2055-6312-DC8CF21E44CC}"/>
              </a:ext>
            </a:extLst>
          </p:cNvPr>
          <p:cNvSpPr/>
          <p:nvPr userDrawn="1"/>
        </p:nvSpPr>
        <p:spPr>
          <a:xfrm>
            <a:off x="252249" y="546538"/>
            <a:ext cx="1520800" cy="6088967"/>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1" name="Marcador de texto 5">
            <a:extLst>
              <a:ext uri="{FF2B5EF4-FFF2-40B4-BE49-F238E27FC236}">
                <a16:creationId xmlns:a16="http://schemas.microsoft.com/office/drawing/2014/main" id="{CCDA47FA-5ECD-92D0-E732-ACD083A92667}"/>
              </a:ext>
            </a:extLst>
          </p:cNvPr>
          <p:cNvSpPr>
            <a:spLocks noGrp="1"/>
          </p:cNvSpPr>
          <p:nvPr>
            <p:ph type="body" sz="quarter" idx="60" hasCustomPrompt="1"/>
          </p:nvPr>
        </p:nvSpPr>
        <p:spPr>
          <a:xfrm>
            <a:off x="375359" y="959880"/>
            <a:ext cx="1274580" cy="5351582"/>
          </a:xfrm>
          <a:prstGeom prst="rect">
            <a:avLst/>
          </a:prstGeom>
        </p:spPr>
        <p:txBody>
          <a:bodyPr>
            <a:noAutofit/>
          </a:bodyPr>
          <a:lstStyle>
            <a:lvl1pPr marL="0" indent="0" algn="l">
              <a:buNone/>
              <a:defRPr sz="1100" b="0" i="0">
                <a:solidFill>
                  <a:srgbClr val="A0001C"/>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553F6CAA-3ADC-B2B4-53A8-78E11F05ACA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7386979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exto grande fondo sand + caja lateral">
    <p:bg>
      <p:bgPr>
        <a:solidFill>
          <a:srgbClr val="DBF5F6">
            <a:alpha val="50000"/>
          </a:srgb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 name="Marcador de texto 5">
            <a:extLst>
              <a:ext uri="{FF2B5EF4-FFF2-40B4-BE49-F238E27FC236}">
                <a16:creationId xmlns:a16="http://schemas.microsoft.com/office/drawing/2014/main" id="{29BA83E8-86A5-5F3E-28B2-CC80578BB6CB}"/>
              </a:ext>
            </a:extLst>
          </p:cNvPr>
          <p:cNvSpPr>
            <a:spLocks noGrp="1"/>
          </p:cNvSpPr>
          <p:nvPr>
            <p:ph type="body" sz="quarter" idx="54" hasCustomPrompt="1"/>
          </p:nvPr>
        </p:nvSpPr>
        <p:spPr>
          <a:xfrm>
            <a:off x="2144109" y="2687726"/>
            <a:ext cx="9480711" cy="570482"/>
          </a:xfrm>
          <a:prstGeom prst="rect">
            <a:avLst/>
          </a:prstGeom>
        </p:spPr>
        <p:txBody>
          <a:bodyPr>
            <a:noAutofit/>
          </a:bodyPr>
          <a:lstStyle>
            <a:lvl1pPr marL="0" indent="0" algn="l">
              <a:buNone/>
              <a:defRPr sz="48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A3A1DCEA-61EA-2FCF-7BF6-8EE5A9AA7008}"/>
              </a:ext>
            </a:extLst>
          </p:cNvPr>
          <p:cNvSpPr>
            <a:spLocks noGrp="1"/>
          </p:cNvSpPr>
          <p:nvPr>
            <p:ph type="body" sz="quarter" idx="64" hasCustomPrompt="1"/>
          </p:nvPr>
        </p:nvSpPr>
        <p:spPr>
          <a:xfrm>
            <a:off x="2144109" y="3444470"/>
            <a:ext cx="5002925" cy="2357240"/>
          </a:xfrm>
          <a:prstGeom prst="rect">
            <a:avLst/>
          </a:prstGeom>
          <a:noFill/>
        </p:spPr>
        <p:txBody>
          <a:bodyPr>
            <a:noAutofit/>
          </a:bodyPr>
          <a:lstStyle>
            <a:lvl1pPr marL="0" indent="0" algn="l">
              <a:lnSpc>
                <a:spcPct val="130000"/>
              </a:lnSpc>
              <a:buNone/>
              <a:defRPr sz="2000" b="0" i="0">
                <a:solidFill>
                  <a:srgbClr val="A0001C"/>
                </a:solidFill>
                <a:latin typeface="Mapfre Text" pitchFamily="2" charset="77"/>
              </a:defRPr>
            </a:lvl1pPr>
          </a:lstStyle>
          <a:p>
            <a:pPr lvl="0"/>
            <a:r>
              <a:rPr lang="es-ES"/>
              <a:t>haga clic para modificar título</a:t>
            </a:r>
          </a:p>
        </p:txBody>
      </p:sp>
      <p:sp>
        <p:nvSpPr>
          <p:cNvPr id="7" name="Rectángulo redondeado 6">
            <a:extLst>
              <a:ext uri="{FF2B5EF4-FFF2-40B4-BE49-F238E27FC236}">
                <a16:creationId xmlns:a16="http://schemas.microsoft.com/office/drawing/2014/main" id="{03273CAA-5A48-2055-6312-DC8CF21E44CC}"/>
              </a:ext>
            </a:extLst>
          </p:cNvPr>
          <p:cNvSpPr/>
          <p:nvPr userDrawn="1"/>
        </p:nvSpPr>
        <p:spPr>
          <a:xfrm>
            <a:off x="252249" y="546538"/>
            <a:ext cx="1520800" cy="6088967"/>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1" name="Marcador de texto 5">
            <a:extLst>
              <a:ext uri="{FF2B5EF4-FFF2-40B4-BE49-F238E27FC236}">
                <a16:creationId xmlns:a16="http://schemas.microsoft.com/office/drawing/2014/main" id="{CCDA47FA-5ECD-92D0-E732-ACD083A92667}"/>
              </a:ext>
            </a:extLst>
          </p:cNvPr>
          <p:cNvSpPr>
            <a:spLocks noGrp="1"/>
          </p:cNvSpPr>
          <p:nvPr>
            <p:ph type="body" sz="quarter" idx="60" hasCustomPrompt="1"/>
          </p:nvPr>
        </p:nvSpPr>
        <p:spPr>
          <a:xfrm>
            <a:off x="375359" y="959880"/>
            <a:ext cx="1274580" cy="5351582"/>
          </a:xfrm>
          <a:prstGeom prst="rect">
            <a:avLst/>
          </a:prstGeom>
        </p:spPr>
        <p:txBody>
          <a:bodyPr>
            <a:noAutofit/>
          </a:bodyPr>
          <a:lstStyle>
            <a:lvl1pPr marL="0" indent="0" algn="l">
              <a:buNone/>
              <a:defRPr sz="1100" b="0" i="0">
                <a:solidFill>
                  <a:srgbClr val="A0001C"/>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578E1116-FF5F-A678-C4B9-CB9FABE9A0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0005268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texto grande fondo sand + caja lateral">
    <p:bg>
      <p:bgPr>
        <a:solidFill>
          <a:srgbClr val="D8F7DF">
            <a:alpha val="50000"/>
          </a:srgb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 name="Marcador de texto 5">
            <a:extLst>
              <a:ext uri="{FF2B5EF4-FFF2-40B4-BE49-F238E27FC236}">
                <a16:creationId xmlns:a16="http://schemas.microsoft.com/office/drawing/2014/main" id="{29BA83E8-86A5-5F3E-28B2-CC80578BB6CB}"/>
              </a:ext>
            </a:extLst>
          </p:cNvPr>
          <p:cNvSpPr>
            <a:spLocks noGrp="1"/>
          </p:cNvSpPr>
          <p:nvPr>
            <p:ph type="body" sz="quarter" idx="54" hasCustomPrompt="1"/>
          </p:nvPr>
        </p:nvSpPr>
        <p:spPr>
          <a:xfrm>
            <a:off x="2144109" y="2687726"/>
            <a:ext cx="9480711" cy="570482"/>
          </a:xfrm>
          <a:prstGeom prst="rect">
            <a:avLst/>
          </a:prstGeom>
        </p:spPr>
        <p:txBody>
          <a:bodyPr>
            <a:noAutofit/>
          </a:bodyPr>
          <a:lstStyle>
            <a:lvl1pPr marL="0" indent="0" algn="l">
              <a:buNone/>
              <a:defRPr sz="48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A3A1DCEA-61EA-2FCF-7BF6-8EE5A9AA7008}"/>
              </a:ext>
            </a:extLst>
          </p:cNvPr>
          <p:cNvSpPr>
            <a:spLocks noGrp="1"/>
          </p:cNvSpPr>
          <p:nvPr>
            <p:ph type="body" sz="quarter" idx="64" hasCustomPrompt="1"/>
          </p:nvPr>
        </p:nvSpPr>
        <p:spPr>
          <a:xfrm>
            <a:off x="2144109" y="3444470"/>
            <a:ext cx="5002925" cy="2357240"/>
          </a:xfrm>
          <a:prstGeom prst="rect">
            <a:avLst/>
          </a:prstGeom>
          <a:noFill/>
        </p:spPr>
        <p:txBody>
          <a:bodyPr>
            <a:noAutofit/>
          </a:bodyPr>
          <a:lstStyle>
            <a:lvl1pPr marL="0" indent="0" algn="l">
              <a:lnSpc>
                <a:spcPct val="130000"/>
              </a:lnSpc>
              <a:buNone/>
              <a:defRPr sz="2000" b="0" i="0">
                <a:solidFill>
                  <a:srgbClr val="A0001C"/>
                </a:solidFill>
                <a:latin typeface="Mapfre Text" pitchFamily="2" charset="77"/>
              </a:defRPr>
            </a:lvl1pPr>
          </a:lstStyle>
          <a:p>
            <a:pPr lvl="0"/>
            <a:r>
              <a:rPr lang="es-ES"/>
              <a:t>haga clic para modificar título</a:t>
            </a:r>
          </a:p>
        </p:txBody>
      </p:sp>
      <p:sp>
        <p:nvSpPr>
          <p:cNvPr id="7" name="Rectángulo redondeado 6">
            <a:extLst>
              <a:ext uri="{FF2B5EF4-FFF2-40B4-BE49-F238E27FC236}">
                <a16:creationId xmlns:a16="http://schemas.microsoft.com/office/drawing/2014/main" id="{03273CAA-5A48-2055-6312-DC8CF21E44CC}"/>
              </a:ext>
            </a:extLst>
          </p:cNvPr>
          <p:cNvSpPr/>
          <p:nvPr userDrawn="1"/>
        </p:nvSpPr>
        <p:spPr>
          <a:xfrm>
            <a:off x="252249" y="546538"/>
            <a:ext cx="1520800" cy="6088967"/>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1" name="Marcador de texto 5">
            <a:extLst>
              <a:ext uri="{FF2B5EF4-FFF2-40B4-BE49-F238E27FC236}">
                <a16:creationId xmlns:a16="http://schemas.microsoft.com/office/drawing/2014/main" id="{CCDA47FA-5ECD-92D0-E732-ACD083A92667}"/>
              </a:ext>
            </a:extLst>
          </p:cNvPr>
          <p:cNvSpPr>
            <a:spLocks noGrp="1"/>
          </p:cNvSpPr>
          <p:nvPr>
            <p:ph type="body" sz="quarter" idx="60" hasCustomPrompt="1"/>
          </p:nvPr>
        </p:nvSpPr>
        <p:spPr>
          <a:xfrm>
            <a:off x="375359" y="959880"/>
            <a:ext cx="1274580" cy="5351582"/>
          </a:xfrm>
          <a:prstGeom prst="rect">
            <a:avLst/>
          </a:prstGeom>
        </p:spPr>
        <p:txBody>
          <a:bodyPr>
            <a:noAutofit/>
          </a:bodyPr>
          <a:lstStyle>
            <a:lvl1pPr marL="0" indent="0" algn="l">
              <a:buNone/>
              <a:defRPr sz="1100" b="0" i="0">
                <a:solidFill>
                  <a:srgbClr val="A0001C"/>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3C2AC7DE-C369-87C8-EB63-8E70E81F9FD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1454415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o grande fondo sand + cajas varias">
    <p:bg>
      <p:bgPr>
        <a:solidFill>
          <a:srgbClr val="FFF5F7">
            <a:alpha val="50000"/>
          </a:srgb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Rectángulo redondeado 6">
            <a:extLst>
              <a:ext uri="{FF2B5EF4-FFF2-40B4-BE49-F238E27FC236}">
                <a16:creationId xmlns:a16="http://schemas.microsoft.com/office/drawing/2014/main" id="{03273CAA-5A48-2055-6312-DC8CF21E44CC}"/>
              </a:ext>
            </a:extLst>
          </p:cNvPr>
          <p:cNvSpPr/>
          <p:nvPr userDrawn="1"/>
        </p:nvSpPr>
        <p:spPr>
          <a:xfrm>
            <a:off x="3665045" y="718676"/>
            <a:ext cx="2532992" cy="1618593"/>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1" name="Marcador de texto 5">
            <a:extLst>
              <a:ext uri="{FF2B5EF4-FFF2-40B4-BE49-F238E27FC236}">
                <a16:creationId xmlns:a16="http://schemas.microsoft.com/office/drawing/2014/main" id="{CCDA47FA-5ECD-92D0-E732-ACD083A92667}"/>
              </a:ext>
            </a:extLst>
          </p:cNvPr>
          <p:cNvSpPr>
            <a:spLocks noGrp="1"/>
          </p:cNvSpPr>
          <p:nvPr>
            <p:ph type="body" sz="quarter" idx="60" hasCustomPrompt="1"/>
          </p:nvPr>
        </p:nvSpPr>
        <p:spPr>
          <a:xfrm>
            <a:off x="3826448" y="921811"/>
            <a:ext cx="2210186" cy="974023"/>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4" name="Rectángulo redondeado 3">
            <a:extLst>
              <a:ext uri="{FF2B5EF4-FFF2-40B4-BE49-F238E27FC236}">
                <a16:creationId xmlns:a16="http://schemas.microsoft.com/office/drawing/2014/main" id="{31535C61-97D1-DCBA-1397-9514E2107018}"/>
              </a:ext>
            </a:extLst>
          </p:cNvPr>
          <p:cNvSpPr/>
          <p:nvPr userDrawn="1"/>
        </p:nvSpPr>
        <p:spPr>
          <a:xfrm>
            <a:off x="6418755" y="718676"/>
            <a:ext cx="2532992" cy="1618593"/>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8" name="Marcador de texto 5">
            <a:extLst>
              <a:ext uri="{FF2B5EF4-FFF2-40B4-BE49-F238E27FC236}">
                <a16:creationId xmlns:a16="http://schemas.microsoft.com/office/drawing/2014/main" id="{7B4EA50F-3F98-A640-5C09-E37A2EBBCA23}"/>
              </a:ext>
            </a:extLst>
          </p:cNvPr>
          <p:cNvSpPr>
            <a:spLocks noGrp="1"/>
          </p:cNvSpPr>
          <p:nvPr>
            <p:ph type="body" sz="quarter" idx="64" hasCustomPrompt="1"/>
          </p:nvPr>
        </p:nvSpPr>
        <p:spPr>
          <a:xfrm>
            <a:off x="6580158" y="921811"/>
            <a:ext cx="2210186" cy="974023"/>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9" name="Rectángulo redondeado 8">
            <a:extLst>
              <a:ext uri="{FF2B5EF4-FFF2-40B4-BE49-F238E27FC236}">
                <a16:creationId xmlns:a16="http://schemas.microsoft.com/office/drawing/2014/main" id="{9AC2873F-FB59-7386-62D2-32C152279978}"/>
              </a:ext>
            </a:extLst>
          </p:cNvPr>
          <p:cNvSpPr/>
          <p:nvPr userDrawn="1"/>
        </p:nvSpPr>
        <p:spPr>
          <a:xfrm>
            <a:off x="9214507" y="718676"/>
            <a:ext cx="2532992" cy="1618593"/>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2" name="Marcador de texto 5">
            <a:extLst>
              <a:ext uri="{FF2B5EF4-FFF2-40B4-BE49-F238E27FC236}">
                <a16:creationId xmlns:a16="http://schemas.microsoft.com/office/drawing/2014/main" id="{5BB4AD7B-EAF5-0D40-7994-4915DA03BE5E}"/>
              </a:ext>
            </a:extLst>
          </p:cNvPr>
          <p:cNvSpPr>
            <a:spLocks noGrp="1"/>
          </p:cNvSpPr>
          <p:nvPr>
            <p:ph type="body" sz="quarter" idx="65" hasCustomPrompt="1"/>
          </p:nvPr>
        </p:nvSpPr>
        <p:spPr>
          <a:xfrm>
            <a:off x="9375910" y="921811"/>
            <a:ext cx="2210186" cy="974023"/>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13" name="Rectángulo redondeado 12">
            <a:extLst>
              <a:ext uri="{FF2B5EF4-FFF2-40B4-BE49-F238E27FC236}">
                <a16:creationId xmlns:a16="http://schemas.microsoft.com/office/drawing/2014/main" id="{600F0405-98A5-F595-6548-7C1E1141BD61}"/>
              </a:ext>
            </a:extLst>
          </p:cNvPr>
          <p:cNvSpPr/>
          <p:nvPr userDrawn="1"/>
        </p:nvSpPr>
        <p:spPr>
          <a:xfrm>
            <a:off x="3665045" y="2540404"/>
            <a:ext cx="2532992" cy="1618593"/>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s-ES">
              <a:solidFill>
                <a:schemeClr val="bg1"/>
              </a:solidFill>
            </a:endParaRPr>
          </a:p>
        </p:txBody>
      </p:sp>
      <p:sp>
        <p:nvSpPr>
          <p:cNvPr id="14" name="Marcador de texto 5">
            <a:extLst>
              <a:ext uri="{FF2B5EF4-FFF2-40B4-BE49-F238E27FC236}">
                <a16:creationId xmlns:a16="http://schemas.microsoft.com/office/drawing/2014/main" id="{75F54B97-2488-BE2E-401D-7F612B3EE5D4}"/>
              </a:ext>
            </a:extLst>
          </p:cNvPr>
          <p:cNvSpPr>
            <a:spLocks noGrp="1"/>
          </p:cNvSpPr>
          <p:nvPr>
            <p:ph type="body" sz="quarter" idx="66" hasCustomPrompt="1"/>
          </p:nvPr>
        </p:nvSpPr>
        <p:spPr>
          <a:xfrm>
            <a:off x="3826448" y="2743539"/>
            <a:ext cx="2210186" cy="974023"/>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15" name="Rectángulo redondeado 14">
            <a:extLst>
              <a:ext uri="{FF2B5EF4-FFF2-40B4-BE49-F238E27FC236}">
                <a16:creationId xmlns:a16="http://schemas.microsoft.com/office/drawing/2014/main" id="{45DDD2B0-634C-2F5D-35AB-14BD774911BF}"/>
              </a:ext>
            </a:extLst>
          </p:cNvPr>
          <p:cNvSpPr/>
          <p:nvPr userDrawn="1"/>
        </p:nvSpPr>
        <p:spPr>
          <a:xfrm>
            <a:off x="6418755" y="2540404"/>
            <a:ext cx="2532992" cy="1618593"/>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s-ES">
              <a:solidFill>
                <a:schemeClr val="bg1"/>
              </a:solidFill>
            </a:endParaRPr>
          </a:p>
        </p:txBody>
      </p:sp>
      <p:sp>
        <p:nvSpPr>
          <p:cNvPr id="16" name="Marcador de texto 5">
            <a:extLst>
              <a:ext uri="{FF2B5EF4-FFF2-40B4-BE49-F238E27FC236}">
                <a16:creationId xmlns:a16="http://schemas.microsoft.com/office/drawing/2014/main" id="{10E64117-4027-C979-3BB7-E1BB4D4617D7}"/>
              </a:ext>
            </a:extLst>
          </p:cNvPr>
          <p:cNvSpPr>
            <a:spLocks noGrp="1"/>
          </p:cNvSpPr>
          <p:nvPr>
            <p:ph type="body" sz="quarter" idx="67" hasCustomPrompt="1"/>
          </p:nvPr>
        </p:nvSpPr>
        <p:spPr>
          <a:xfrm>
            <a:off x="6580158" y="2743539"/>
            <a:ext cx="2210186" cy="974023"/>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17" name="Rectángulo redondeado 16">
            <a:extLst>
              <a:ext uri="{FF2B5EF4-FFF2-40B4-BE49-F238E27FC236}">
                <a16:creationId xmlns:a16="http://schemas.microsoft.com/office/drawing/2014/main" id="{F59CE2D7-13F7-EA5A-695C-D61733231F77}"/>
              </a:ext>
            </a:extLst>
          </p:cNvPr>
          <p:cNvSpPr/>
          <p:nvPr userDrawn="1"/>
        </p:nvSpPr>
        <p:spPr>
          <a:xfrm>
            <a:off x="9214507" y="2540404"/>
            <a:ext cx="2532992" cy="1618593"/>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s-ES">
              <a:solidFill>
                <a:schemeClr val="bg1"/>
              </a:solidFill>
            </a:endParaRPr>
          </a:p>
        </p:txBody>
      </p:sp>
      <p:sp>
        <p:nvSpPr>
          <p:cNvPr id="18" name="Marcador de texto 5">
            <a:extLst>
              <a:ext uri="{FF2B5EF4-FFF2-40B4-BE49-F238E27FC236}">
                <a16:creationId xmlns:a16="http://schemas.microsoft.com/office/drawing/2014/main" id="{51183822-A456-5AFC-0D3A-6DD837C0E01B}"/>
              </a:ext>
            </a:extLst>
          </p:cNvPr>
          <p:cNvSpPr>
            <a:spLocks noGrp="1"/>
          </p:cNvSpPr>
          <p:nvPr>
            <p:ph type="body" sz="quarter" idx="68" hasCustomPrompt="1"/>
          </p:nvPr>
        </p:nvSpPr>
        <p:spPr>
          <a:xfrm>
            <a:off x="9375910" y="2743539"/>
            <a:ext cx="2210186" cy="974023"/>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19" name="Rectángulo redondeado 18">
            <a:extLst>
              <a:ext uri="{FF2B5EF4-FFF2-40B4-BE49-F238E27FC236}">
                <a16:creationId xmlns:a16="http://schemas.microsoft.com/office/drawing/2014/main" id="{7589C592-FEEA-1A24-A013-F9622CE5E9EE}"/>
              </a:ext>
            </a:extLst>
          </p:cNvPr>
          <p:cNvSpPr/>
          <p:nvPr userDrawn="1"/>
        </p:nvSpPr>
        <p:spPr>
          <a:xfrm>
            <a:off x="3665045" y="4369204"/>
            <a:ext cx="2532992" cy="1618593"/>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s-ES">
              <a:solidFill>
                <a:schemeClr val="bg1"/>
              </a:solidFill>
            </a:endParaRPr>
          </a:p>
        </p:txBody>
      </p:sp>
      <p:sp>
        <p:nvSpPr>
          <p:cNvPr id="20" name="Marcador de texto 5">
            <a:extLst>
              <a:ext uri="{FF2B5EF4-FFF2-40B4-BE49-F238E27FC236}">
                <a16:creationId xmlns:a16="http://schemas.microsoft.com/office/drawing/2014/main" id="{DAC6D3FE-BA63-2D16-0365-FAD157F5DFF1}"/>
              </a:ext>
            </a:extLst>
          </p:cNvPr>
          <p:cNvSpPr>
            <a:spLocks noGrp="1"/>
          </p:cNvSpPr>
          <p:nvPr>
            <p:ph type="body" sz="quarter" idx="69" hasCustomPrompt="1"/>
          </p:nvPr>
        </p:nvSpPr>
        <p:spPr>
          <a:xfrm>
            <a:off x="3826448" y="4572339"/>
            <a:ext cx="2210186" cy="974023"/>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21" name="Rectángulo redondeado 20">
            <a:extLst>
              <a:ext uri="{FF2B5EF4-FFF2-40B4-BE49-F238E27FC236}">
                <a16:creationId xmlns:a16="http://schemas.microsoft.com/office/drawing/2014/main" id="{0FAE5A56-2D49-41CC-CF36-14DBB5716BB0}"/>
              </a:ext>
            </a:extLst>
          </p:cNvPr>
          <p:cNvSpPr/>
          <p:nvPr userDrawn="1"/>
        </p:nvSpPr>
        <p:spPr>
          <a:xfrm>
            <a:off x="6418755" y="4369204"/>
            <a:ext cx="2532992" cy="1618593"/>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s-ES">
              <a:solidFill>
                <a:schemeClr val="bg1"/>
              </a:solidFill>
            </a:endParaRPr>
          </a:p>
        </p:txBody>
      </p:sp>
      <p:sp>
        <p:nvSpPr>
          <p:cNvPr id="22" name="Marcador de texto 5">
            <a:extLst>
              <a:ext uri="{FF2B5EF4-FFF2-40B4-BE49-F238E27FC236}">
                <a16:creationId xmlns:a16="http://schemas.microsoft.com/office/drawing/2014/main" id="{8259786B-88C0-5A28-DBE3-F45D1EBA7B29}"/>
              </a:ext>
            </a:extLst>
          </p:cNvPr>
          <p:cNvSpPr>
            <a:spLocks noGrp="1"/>
          </p:cNvSpPr>
          <p:nvPr>
            <p:ph type="body" sz="quarter" idx="70" hasCustomPrompt="1"/>
          </p:nvPr>
        </p:nvSpPr>
        <p:spPr>
          <a:xfrm>
            <a:off x="6580158" y="4572339"/>
            <a:ext cx="2210186" cy="974023"/>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23" name="Rectángulo redondeado 22">
            <a:extLst>
              <a:ext uri="{FF2B5EF4-FFF2-40B4-BE49-F238E27FC236}">
                <a16:creationId xmlns:a16="http://schemas.microsoft.com/office/drawing/2014/main" id="{381E77B3-0241-A545-F27D-E817CE9499B3}"/>
              </a:ext>
            </a:extLst>
          </p:cNvPr>
          <p:cNvSpPr/>
          <p:nvPr userDrawn="1"/>
        </p:nvSpPr>
        <p:spPr>
          <a:xfrm>
            <a:off x="9214507" y="4369204"/>
            <a:ext cx="2532992" cy="1618593"/>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s-ES">
              <a:solidFill>
                <a:schemeClr val="bg1"/>
              </a:solidFill>
            </a:endParaRPr>
          </a:p>
        </p:txBody>
      </p:sp>
      <p:sp>
        <p:nvSpPr>
          <p:cNvPr id="24" name="Marcador de texto 5">
            <a:extLst>
              <a:ext uri="{FF2B5EF4-FFF2-40B4-BE49-F238E27FC236}">
                <a16:creationId xmlns:a16="http://schemas.microsoft.com/office/drawing/2014/main" id="{FE1EB796-85D9-008B-0DA5-4CA9D0E0BFD3}"/>
              </a:ext>
            </a:extLst>
          </p:cNvPr>
          <p:cNvSpPr>
            <a:spLocks noGrp="1"/>
          </p:cNvSpPr>
          <p:nvPr>
            <p:ph type="body" sz="quarter" idx="71" hasCustomPrompt="1"/>
          </p:nvPr>
        </p:nvSpPr>
        <p:spPr>
          <a:xfrm>
            <a:off x="9375910" y="4572339"/>
            <a:ext cx="2210186" cy="974023"/>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25" name="Marcador de texto 5">
            <a:extLst>
              <a:ext uri="{FF2B5EF4-FFF2-40B4-BE49-F238E27FC236}">
                <a16:creationId xmlns:a16="http://schemas.microsoft.com/office/drawing/2014/main" id="{1D231532-3517-D123-6610-42036986EFE5}"/>
              </a:ext>
            </a:extLst>
          </p:cNvPr>
          <p:cNvSpPr>
            <a:spLocks noGrp="1"/>
          </p:cNvSpPr>
          <p:nvPr>
            <p:ph type="body" sz="quarter" idx="51" hasCustomPrompt="1"/>
          </p:nvPr>
        </p:nvSpPr>
        <p:spPr>
          <a:xfrm>
            <a:off x="444096" y="2239583"/>
            <a:ext cx="2958189" cy="549574"/>
          </a:xfrm>
          <a:prstGeom prst="rect">
            <a:avLst/>
          </a:prstGeom>
        </p:spPr>
        <p:txBody>
          <a:bodyPr>
            <a:noAutofit/>
          </a:bodyPr>
          <a:lstStyle>
            <a:lvl1pPr marL="0" indent="0" algn="l">
              <a:buNone/>
              <a:defRPr sz="2000" b="0" i="0">
                <a:solidFill>
                  <a:srgbClr val="FB002C"/>
                </a:solidFill>
                <a:latin typeface="Mapfre Text" pitchFamily="2" charset="77"/>
              </a:defRPr>
            </a:lvl1pPr>
          </a:lstStyle>
          <a:p>
            <a:pPr lvl="0"/>
            <a:r>
              <a:rPr lang="es-ES"/>
              <a:t>Haga clic para modificar título</a:t>
            </a:r>
          </a:p>
        </p:txBody>
      </p:sp>
      <p:sp>
        <p:nvSpPr>
          <p:cNvPr id="26" name="Marcador de texto 5">
            <a:extLst>
              <a:ext uri="{FF2B5EF4-FFF2-40B4-BE49-F238E27FC236}">
                <a16:creationId xmlns:a16="http://schemas.microsoft.com/office/drawing/2014/main" id="{B027AEE6-E41D-0E14-79E1-30E81D51B196}"/>
              </a:ext>
            </a:extLst>
          </p:cNvPr>
          <p:cNvSpPr>
            <a:spLocks noGrp="1"/>
          </p:cNvSpPr>
          <p:nvPr>
            <p:ph type="body" sz="quarter" idx="54" hasCustomPrompt="1"/>
          </p:nvPr>
        </p:nvSpPr>
        <p:spPr>
          <a:xfrm>
            <a:off x="457358" y="3033460"/>
            <a:ext cx="2986969" cy="562341"/>
          </a:xfrm>
          <a:prstGeom prst="rect">
            <a:avLst/>
          </a:prstGeom>
        </p:spPr>
        <p:txBody>
          <a:bodyPr>
            <a:noAutofit/>
          </a:bodyPr>
          <a:lstStyle>
            <a:lvl1pPr marL="0" indent="0">
              <a:buNone/>
              <a:defRPr sz="1400" b="0" i="0">
                <a:solidFill>
                  <a:srgbClr val="600011"/>
                </a:solidFill>
                <a:latin typeface="Mapfre Text" pitchFamily="2" charset="77"/>
              </a:defRPr>
            </a:lvl1pPr>
          </a:lstStyle>
          <a:p>
            <a:pPr lvl="0"/>
            <a:r>
              <a:rPr lang="es-ES"/>
              <a:t>HAGA CLIC PARA MODIFICAR TÍTULO</a:t>
            </a:r>
          </a:p>
        </p:txBody>
      </p:sp>
      <p:sp>
        <p:nvSpPr>
          <p:cNvPr id="27" name="Marcador de texto 5">
            <a:extLst>
              <a:ext uri="{FF2B5EF4-FFF2-40B4-BE49-F238E27FC236}">
                <a16:creationId xmlns:a16="http://schemas.microsoft.com/office/drawing/2014/main" id="{C430FD45-73DC-C3A5-CD9A-27A1E377E123}"/>
              </a:ext>
            </a:extLst>
          </p:cNvPr>
          <p:cNvSpPr>
            <a:spLocks noGrp="1"/>
          </p:cNvSpPr>
          <p:nvPr>
            <p:ph type="body" sz="quarter" idx="55" hasCustomPrompt="1"/>
          </p:nvPr>
        </p:nvSpPr>
        <p:spPr>
          <a:xfrm>
            <a:off x="483444" y="3840104"/>
            <a:ext cx="2958189" cy="214769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66426E85-79DF-084C-0636-3BCCFB96A51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42210740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o grande fondo sand + cajas 4">
    <p:bg>
      <p:bgPr>
        <a:solidFill>
          <a:srgbClr val="FFF5F7">
            <a:alpha val="49804"/>
          </a:srgb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Rectángulo redondeado 6">
            <a:extLst>
              <a:ext uri="{FF2B5EF4-FFF2-40B4-BE49-F238E27FC236}">
                <a16:creationId xmlns:a16="http://schemas.microsoft.com/office/drawing/2014/main" id="{03273CAA-5A48-2055-6312-DC8CF21E44CC}"/>
              </a:ext>
            </a:extLst>
          </p:cNvPr>
          <p:cNvSpPr/>
          <p:nvPr userDrawn="1"/>
        </p:nvSpPr>
        <p:spPr>
          <a:xfrm>
            <a:off x="3872183" y="528147"/>
            <a:ext cx="3849854" cy="2701954"/>
          </a:xfrm>
          <a:prstGeom prst="roundRect">
            <a:avLst>
              <a:gd name="adj" fmla="val 66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1" name="Marcador de texto 5">
            <a:extLst>
              <a:ext uri="{FF2B5EF4-FFF2-40B4-BE49-F238E27FC236}">
                <a16:creationId xmlns:a16="http://schemas.microsoft.com/office/drawing/2014/main" id="{CCDA47FA-5ECD-92D0-E732-ACD083A92667}"/>
              </a:ext>
            </a:extLst>
          </p:cNvPr>
          <p:cNvSpPr>
            <a:spLocks noGrp="1"/>
          </p:cNvSpPr>
          <p:nvPr>
            <p:ph type="body" sz="quarter" idx="60" hasCustomPrompt="1"/>
          </p:nvPr>
        </p:nvSpPr>
        <p:spPr>
          <a:xfrm>
            <a:off x="4160220" y="1556329"/>
            <a:ext cx="3336502" cy="1429405"/>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25" name="Marcador de texto 5">
            <a:extLst>
              <a:ext uri="{FF2B5EF4-FFF2-40B4-BE49-F238E27FC236}">
                <a16:creationId xmlns:a16="http://schemas.microsoft.com/office/drawing/2014/main" id="{1D231532-3517-D123-6610-42036986EFE5}"/>
              </a:ext>
            </a:extLst>
          </p:cNvPr>
          <p:cNvSpPr>
            <a:spLocks noGrp="1"/>
          </p:cNvSpPr>
          <p:nvPr>
            <p:ph type="body" sz="quarter" idx="51" hasCustomPrompt="1"/>
          </p:nvPr>
        </p:nvSpPr>
        <p:spPr>
          <a:xfrm>
            <a:off x="444096" y="2239583"/>
            <a:ext cx="2958189" cy="549574"/>
          </a:xfrm>
          <a:prstGeom prst="rect">
            <a:avLst/>
          </a:prstGeom>
        </p:spPr>
        <p:txBody>
          <a:bodyPr>
            <a:noAutofit/>
          </a:bodyPr>
          <a:lstStyle>
            <a:lvl1pPr marL="0" indent="0" algn="l">
              <a:buNone/>
              <a:defRPr sz="2000" b="0" i="0">
                <a:solidFill>
                  <a:srgbClr val="FB002C"/>
                </a:solidFill>
                <a:latin typeface="Mapfre Text" pitchFamily="2" charset="77"/>
              </a:defRPr>
            </a:lvl1pPr>
          </a:lstStyle>
          <a:p>
            <a:pPr lvl="0"/>
            <a:r>
              <a:rPr lang="es-ES"/>
              <a:t>Haga clic para modificar título</a:t>
            </a:r>
          </a:p>
        </p:txBody>
      </p:sp>
      <p:sp>
        <p:nvSpPr>
          <p:cNvPr id="26" name="Marcador de texto 5">
            <a:extLst>
              <a:ext uri="{FF2B5EF4-FFF2-40B4-BE49-F238E27FC236}">
                <a16:creationId xmlns:a16="http://schemas.microsoft.com/office/drawing/2014/main" id="{B027AEE6-E41D-0E14-79E1-30E81D51B196}"/>
              </a:ext>
            </a:extLst>
          </p:cNvPr>
          <p:cNvSpPr>
            <a:spLocks noGrp="1"/>
          </p:cNvSpPr>
          <p:nvPr>
            <p:ph type="body" sz="quarter" idx="54" hasCustomPrompt="1"/>
          </p:nvPr>
        </p:nvSpPr>
        <p:spPr>
          <a:xfrm>
            <a:off x="457358" y="3033460"/>
            <a:ext cx="2986969" cy="562341"/>
          </a:xfrm>
          <a:prstGeom prst="rect">
            <a:avLst/>
          </a:prstGeom>
        </p:spPr>
        <p:txBody>
          <a:bodyPr>
            <a:noAutofit/>
          </a:bodyPr>
          <a:lstStyle>
            <a:lvl1pPr marL="0" indent="0">
              <a:buNone/>
              <a:defRPr sz="1400" b="0" i="0">
                <a:solidFill>
                  <a:srgbClr val="600011"/>
                </a:solidFill>
                <a:latin typeface="Mapfre Text" pitchFamily="2" charset="77"/>
              </a:defRPr>
            </a:lvl1pPr>
          </a:lstStyle>
          <a:p>
            <a:pPr lvl="0"/>
            <a:r>
              <a:rPr lang="es-ES"/>
              <a:t>HAGA CLIC PARA MODIFICAR TÍTULO</a:t>
            </a:r>
          </a:p>
        </p:txBody>
      </p:sp>
      <p:sp>
        <p:nvSpPr>
          <p:cNvPr id="27" name="Marcador de texto 5">
            <a:extLst>
              <a:ext uri="{FF2B5EF4-FFF2-40B4-BE49-F238E27FC236}">
                <a16:creationId xmlns:a16="http://schemas.microsoft.com/office/drawing/2014/main" id="{C430FD45-73DC-C3A5-CD9A-27A1E377E123}"/>
              </a:ext>
            </a:extLst>
          </p:cNvPr>
          <p:cNvSpPr>
            <a:spLocks noGrp="1"/>
          </p:cNvSpPr>
          <p:nvPr>
            <p:ph type="body" sz="quarter" idx="55" hasCustomPrompt="1"/>
          </p:nvPr>
        </p:nvSpPr>
        <p:spPr>
          <a:xfrm>
            <a:off x="483444" y="3840104"/>
            <a:ext cx="2958189" cy="214769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 name="Marcador de texto 5">
            <a:extLst>
              <a:ext uri="{FF2B5EF4-FFF2-40B4-BE49-F238E27FC236}">
                <a16:creationId xmlns:a16="http://schemas.microsoft.com/office/drawing/2014/main" id="{CCC6067B-8FC6-784F-4783-B1AFF88812CA}"/>
              </a:ext>
            </a:extLst>
          </p:cNvPr>
          <p:cNvSpPr>
            <a:spLocks noGrp="1"/>
          </p:cNvSpPr>
          <p:nvPr>
            <p:ph type="body" sz="quarter" idx="64" hasCustomPrompt="1"/>
          </p:nvPr>
        </p:nvSpPr>
        <p:spPr>
          <a:xfrm>
            <a:off x="4185972" y="827084"/>
            <a:ext cx="3309426" cy="562341"/>
          </a:xfrm>
          <a:prstGeom prst="rect">
            <a:avLst/>
          </a:prstGeom>
        </p:spPr>
        <p:txBody>
          <a:bodyPr>
            <a:noAutofit/>
          </a:bodyPr>
          <a:lstStyle>
            <a:lvl1pPr marL="0" indent="0">
              <a:lnSpc>
                <a:spcPct val="130000"/>
              </a:lnSpc>
              <a:buNone/>
              <a:defRPr sz="1400" b="0" i="0">
                <a:solidFill>
                  <a:srgbClr val="FB002C"/>
                </a:solidFill>
                <a:latin typeface="Mapfre Text" pitchFamily="2" charset="77"/>
              </a:defRPr>
            </a:lvl1pPr>
          </a:lstStyle>
          <a:p>
            <a:pPr lvl="0"/>
            <a:r>
              <a:rPr lang="es-ES"/>
              <a:t>HAGA CLIC PARA MODIFICAR TÍTULO</a:t>
            </a:r>
          </a:p>
        </p:txBody>
      </p:sp>
      <p:sp>
        <p:nvSpPr>
          <p:cNvPr id="33" name="Rectángulo redondeado 32">
            <a:extLst>
              <a:ext uri="{FF2B5EF4-FFF2-40B4-BE49-F238E27FC236}">
                <a16:creationId xmlns:a16="http://schemas.microsoft.com/office/drawing/2014/main" id="{3F1D9469-295C-2C48-38F2-EDF78B756CB2}"/>
              </a:ext>
            </a:extLst>
          </p:cNvPr>
          <p:cNvSpPr/>
          <p:nvPr userDrawn="1"/>
        </p:nvSpPr>
        <p:spPr>
          <a:xfrm>
            <a:off x="7897645" y="528147"/>
            <a:ext cx="3849854" cy="2701954"/>
          </a:xfrm>
          <a:prstGeom prst="roundRect">
            <a:avLst>
              <a:gd name="adj" fmla="val 66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4" name="Marcador de texto 5">
            <a:extLst>
              <a:ext uri="{FF2B5EF4-FFF2-40B4-BE49-F238E27FC236}">
                <a16:creationId xmlns:a16="http://schemas.microsoft.com/office/drawing/2014/main" id="{AE5AAA01-0C2C-9256-E7CE-9AB57FF4437C}"/>
              </a:ext>
            </a:extLst>
          </p:cNvPr>
          <p:cNvSpPr>
            <a:spLocks noGrp="1"/>
          </p:cNvSpPr>
          <p:nvPr>
            <p:ph type="body" sz="quarter" idx="65" hasCustomPrompt="1"/>
          </p:nvPr>
        </p:nvSpPr>
        <p:spPr>
          <a:xfrm>
            <a:off x="8185682" y="1556329"/>
            <a:ext cx="3336502" cy="1429405"/>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35" name="Marcador de texto 5">
            <a:extLst>
              <a:ext uri="{FF2B5EF4-FFF2-40B4-BE49-F238E27FC236}">
                <a16:creationId xmlns:a16="http://schemas.microsoft.com/office/drawing/2014/main" id="{2C43DD90-CD5E-46D6-A6EE-71E7948DA2BE}"/>
              </a:ext>
            </a:extLst>
          </p:cNvPr>
          <p:cNvSpPr>
            <a:spLocks noGrp="1"/>
          </p:cNvSpPr>
          <p:nvPr>
            <p:ph type="body" sz="quarter" idx="66" hasCustomPrompt="1"/>
          </p:nvPr>
        </p:nvSpPr>
        <p:spPr>
          <a:xfrm>
            <a:off x="8211434" y="827084"/>
            <a:ext cx="3309426" cy="562341"/>
          </a:xfrm>
          <a:prstGeom prst="rect">
            <a:avLst/>
          </a:prstGeom>
        </p:spPr>
        <p:txBody>
          <a:bodyPr>
            <a:noAutofit/>
          </a:bodyPr>
          <a:lstStyle>
            <a:lvl1pPr marL="0" indent="0">
              <a:lnSpc>
                <a:spcPct val="130000"/>
              </a:lnSpc>
              <a:buNone/>
              <a:defRPr sz="1400" b="0" i="0">
                <a:solidFill>
                  <a:srgbClr val="FB002C"/>
                </a:solidFill>
                <a:latin typeface="Mapfre Text" pitchFamily="2" charset="77"/>
              </a:defRPr>
            </a:lvl1pPr>
          </a:lstStyle>
          <a:p>
            <a:pPr lvl="0"/>
            <a:r>
              <a:rPr lang="es-ES"/>
              <a:t>HAGA CLIC PARA MODIFICAR TÍTULO</a:t>
            </a:r>
          </a:p>
        </p:txBody>
      </p:sp>
      <p:sp>
        <p:nvSpPr>
          <p:cNvPr id="36" name="Rectángulo redondeado 35">
            <a:extLst>
              <a:ext uri="{FF2B5EF4-FFF2-40B4-BE49-F238E27FC236}">
                <a16:creationId xmlns:a16="http://schemas.microsoft.com/office/drawing/2014/main" id="{5DDCFC17-9044-08C4-2BF5-A185CB610BF9}"/>
              </a:ext>
            </a:extLst>
          </p:cNvPr>
          <p:cNvSpPr/>
          <p:nvPr userDrawn="1"/>
        </p:nvSpPr>
        <p:spPr>
          <a:xfrm>
            <a:off x="3872183" y="3386960"/>
            <a:ext cx="3849854" cy="2701954"/>
          </a:xfrm>
          <a:prstGeom prst="roundRect">
            <a:avLst>
              <a:gd name="adj" fmla="val 66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s-ES">
              <a:solidFill>
                <a:schemeClr val="bg1"/>
              </a:solidFill>
            </a:endParaRPr>
          </a:p>
        </p:txBody>
      </p:sp>
      <p:sp>
        <p:nvSpPr>
          <p:cNvPr id="37" name="Marcador de texto 5">
            <a:extLst>
              <a:ext uri="{FF2B5EF4-FFF2-40B4-BE49-F238E27FC236}">
                <a16:creationId xmlns:a16="http://schemas.microsoft.com/office/drawing/2014/main" id="{947BF554-C6F5-889F-23F4-2B5ED7D20976}"/>
              </a:ext>
            </a:extLst>
          </p:cNvPr>
          <p:cNvSpPr>
            <a:spLocks noGrp="1"/>
          </p:cNvSpPr>
          <p:nvPr>
            <p:ph type="body" sz="quarter" idx="67" hasCustomPrompt="1"/>
          </p:nvPr>
        </p:nvSpPr>
        <p:spPr>
          <a:xfrm>
            <a:off x="4160220" y="4415142"/>
            <a:ext cx="3336502" cy="1429405"/>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38" name="Marcador de texto 5">
            <a:extLst>
              <a:ext uri="{FF2B5EF4-FFF2-40B4-BE49-F238E27FC236}">
                <a16:creationId xmlns:a16="http://schemas.microsoft.com/office/drawing/2014/main" id="{93AA791F-FFFC-2ADD-C659-2A62CAA57B9D}"/>
              </a:ext>
            </a:extLst>
          </p:cNvPr>
          <p:cNvSpPr>
            <a:spLocks noGrp="1"/>
          </p:cNvSpPr>
          <p:nvPr>
            <p:ph type="body" sz="quarter" idx="68" hasCustomPrompt="1"/>
          </p:nvPr>
        </p:nvSpPr>
        <p:spPr>
          <a:xfrm>
            <a:off x="4185972" y="3685897"/>
            <a:ext cx="3309426" cy="562341"/>
          </a:xfrm>
          <a:prstGeom prst="rect">
            <a:avLst/>
          </a:prstGeom>
        </p:spPr>
        <p:txBody>
          <a:bodyPr>
            <a:noAutofit/>
          </a:bodyPr>
          <a:lstStyle>
            <a:lvl1pPr marL="0" indent="0">
              <a:lnSpc>
                <a:spcPct val="130000"/>
              </a:lnSpc>
              <a:buNone/>
              <a:defRPr sz="1400" b="0" i="0">
                <a:solidFill>
                  <a:srgbClr val="FB002C"/>
                </a:solidFill>
                <a:latin typeface="Mapfre Text" pitchFamily="2" charset="77"/>
              </a:defRPr>
            </a:lvl1pPr>
          </a:lstStyle>
          <a:p>
            <a:pPr lvl="0"/>
            <a:r>
              <a:rPr lang="es-ES"/>
              <a:t>HAGA CLIC PARA MODIFICAR TÍTULO</a:t>
            </a:r>
          </a:p>
        </p:txBody>
      </p:sp>
      <p:sp>
        <p:nvSpPr>
          <p:cNvPr id="39" name="Rectángulo redondeado 38">
            <a:extLst>
              <a:ext uri="{FF2B5EF4-FFF2-40B4-BE49-F238E27FC236}">
                <a16:creationId xmlns:a16="http://schemas.microsoft.com/office/drawing/2014/main" id="{343F50CD-B985-DFDA-E89F-FF17B5900A80}"/>
              </a:ext>
            </a:extLst>
          </p:cNvPr>
          <p:cNvSpPr/>
          <p:nvPr userDrawn="1"/>
        </p:nvSpPr>
        <p:spPr>
          <a:xfrm>
            <a:off x="7897645" y="3386960"/>
            <a:ext cx="3849854" cy="2701954"/>
          </a:xfrm>
          <a:prstGeom prst="roundRect">
            <a:avLst>
              <a:gd name="adj" fmla="val 66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s-ES">
              <a:solidFill>
                <a:schemeClr val="bg1"/>
              </a:solidFill>
            </a:endParaRPr>
          </a:p>
        </p:txBody>
      </p:sp>
      <p:sp>
        <p:nvSpPr>
          <p:cNvPr id="40" name="Marcador de texto 5">
            <a:extLst>
              <a:ext uri="{FF2B5EF4-FFF2-40B4-BE49-F238E27FC236}">
                <a16:creationId xmlns:a16="http://schemas.microsoft.com/office/drawing/2014/main" id="{EB4262B3-5DC1-77E7-D3C5-DD1B5DF98663}"/>
              </a:ext>
            </a:extLst>
          </p:cNvPr>
          <p:cNvSpPr>
            <a:spLocks noGrp="1"/>
          </p:cNvSpPr>
          <p:nvPr>
            <p:ph type="body" sz="quarter" idx="69" hasCustomPrompt="1"/>
          </p:nvPr>
        </p:nvSpPr>
        <p:spPr>
          <a:xfrm>
            <a:off x="8185682" y="4415142"/>
            <a:ext cx="3336502" cy="1429405"/>
          </a:xfrm>
          <a:prstGeom prst="rect">
            <a:avLst/>
          </a:prstGeom>
        </p:spPr>
        <p:txBody>
          <a:bodyPr>
            <a:noAutofit/>
          </a:bodyPr>
          <a:lstStyle>
            <a:lvl1pPr marL="0" indent="0" algn="l">
              <a:lnSpc>
                <a:spcPct val="130000"/>
              </a:lnSpc>
              <a:buNone/>
              <a:defRPr sz="1100" b="0" i="0">
                <a:solidFill>
                  <a:srgbClr val="A0001C"/>
                </a:solidFill>
                <a:latin typeface="Mapfre Text" pitchFamily="2" charset="77"/>
              </a:defRPr>
            </a:lvl1pPr>
          </a:lstStyle>
          <a:p>
            <a:pPr lvl="0"/>
            <a:r>
              <a:rPr lang="es-ES"/>
              <a:t>Haga clic para modificar texto</a:t>
            </a:r>
          </a:p>
        </p:txBody>
      </p:sp>
      <p:sp>
        <p:nvSpPr>
          <p:cNvPr id="41" name="Marcador de texto 5">
            <a:extLst>
              <a:ext uri="{FF2B5EF4-FFF2-40B4-BE49-F238E27FC236}">
                <a16:creationId xmlns:a16="http://schemas.microsoft.com/office/drawing/2014/main" id="{425208B2-BC99-BB6A-1228-E888C2614C8A}"/>
              </a:ext>
            </a:extLst>
          </p:cNvPr>
          <p:cNvSpPr>
            <a:spLocks noGrp="1"/>
          </p:cNvSpPr>
          <p:nvPr>
            <p:ph type="body" sz="quarter" idx="70" hasCustomPrompt="1"/>
          </p:nvPr>
        </p:nvSpPr>
        <p:spPr>
          <a:xfrm>
            <a:off x="8211434" y="3685897"/>
            <a:ext cx="3309426" cy="562341"/>
          </a:xfrm>
          <a:prstGeom prst="rect">
            <a:avLst/>
          </a:prstGeom>
        </p:spPr>
        <p:txBody>
          <a:bodyPr>
            <a:noAutofit/>
          </a:bodyPr>
          <a:lstStyle>
            <a:lvl1pPr marL="0" indent="0">
              <a:lnSpc>
                <a:spcPct val="130000"/>
              </a:lnSpc>
              <a:buNone/>
              <a:defRPr sz="1400" b="0" i="0">
                <a:solidFill>
                  <a:srgbClr val="FB002C"/>
                </a:solidFill>
                <a:latin typeface="Mapfre Text" pitchFamily="2" charset="77"/>
              </a:defRPr>
            </a:lvl1pPr>
          </a:lstStyle>
          <a:p>
            <a:pPr lvl="0"/>
            <a:r>
              <a:rPr lang="es-ES"/>
              <a:t>HAGA CLIC PARA MODIFICAR TÍTULO</a:t>
            </a:r>
          </a:p>
        </p:txBody>
      </p:sp>
      <p:pic>
        <p:nvPicPr>
          <p:cNvPr id="5" name="Gráfico 4">
            <a:extLst>
              <a:ext uri="{FF2B5EF4-FFF2-40B4-BE49-F238E27FC236}">
                <a16:creationId xmlns:a16="http://schemas.microsoft.com/office/drawing/2014/main" id="{3C4D9767-4C8F-658E-76EE-A3C2C381238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691286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exto grande fondo sand + cajas colores">
    <p:bg>
      <p:bgPr>
        <a:solidFill>
          <a:schemeClr val="bg1">
            <a:alpha val="49804"/>
          </a:scheme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Rectángulo redondeado 6">
            <a:extLst>
              <a:ext uri="{FF2B5EF4-FFF2-40B4-BE49-F238E27FC236}">
                <a16:creationId xmlns:a16="http://schemas.microsoft.com/office/drawing/2014/main" id="{03273CAA-5A48-2055-6312-DC8CF21E44CC}"/>
              </a:ext>
            </a:extLst>
          </p:cNvPr>
          <p:cNvSpPr/>
          <p:nvPr userDrawn="1"/>
        </p:nvSpPr>
        <p:spPr>
          <a:xfrm>
            <a:off x="3872183" y="528147"/>
            <a:ext cx="3849854" cy="2701954"/>
          </a:xfrm>
          <a:prstGeom prst="roundRect">
            <a:avLst>
              <a:gd name="adj" fmla="val 6676"/>
            </a:avLst>
          </a:prstGeom>
          <a:solidFill>
            <a:srgbClr val="EEFA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25" name="Marcador de texto 5">
            <a:extLst>
              <a:ext uri="{FF2B5EF4-FFF2-40B4-BE49-F238E27FC236}">
                <a16:creationId xmlns:a16="http://schemas.microsoft.com/office/drawing/2014/main" id="{1D231532-3517-D123-6610-42036986EFE5}"/>
              </a:ext>
            </a:extLst>
          </p:cNvPr>
          <p:cNvSpPr>
            <a:spLocks noGrp="1"/>
          </p:cNvSpPr>
          <p:nvPr>
            <p:ph type="body" sz="quarter" idx="51" hasCustomPrompt="1"/>
          </p:nvPr>
        </p:nvSpPr>
        <p:spPr>
          <a:xfrm>
            <a:off x="444096" y="2239583"/>
            <a:ext cx="2958189" cy="549574"/>
          </a:xfrm>
          <a:prstGeom prst="rect">
            <a:avLst/>
          </a:prstGeom>
        </p:spPr>
        <p:txBody>
          <a:bodyPr>
            <a:noAutofit/>
          </a:bodyPr>
          <a:lstStyle>
            <a:lvl1pPr marL="0" indent="0" algn="l">
              <a:buNone/>
              <a:defRPr sz="2000" b="0" i="0">
                <a:solidFill>
                  <a:srgbClr val="FB002C"/>
                </a:solidFill>
                <a:latin typeface="Mapfre Text" pitchFamily="2" charset="77"/>
              </a:defRPr>
            </a:lvl1pPr>
          </a:lstStyle>
          <a:p>
            <a:pPr lvl="0"/>
            <a:r>
              <a:rPr lang="es-ES"/>
              <a:t>Haga clic para modificar título</a:t>
            </a:r>
          </a:p>
        </p:txBody>
      </p:sp>
      <p:sp>
        <p:nvSpPr>
          <p:cNvPr id="26" name="Marcador de texto 5">
            <a:extLst>
              <a:ext uri="{FF2B5EF4-FFF2-40B4-BE49-F238E27FC236}">
                <a16:creationId xmlns:a16="http://schemas.microsoft.com/office/drawing/2014/main" id="{B027AEE6-E41D-0E14-79E1-30E81D51B196}"/>
              </a:ext>
            </a:extLst>
          </p:cNvPr>
          <p:cNvSpPr>
            <a:spLocks noGrp="1"/>
          </p:cNvSpPr>
          <p:nvPr>
            <p:ph type="body" sz="quarter" idx="54" hasCustomPrompt="1"/>
          </p:nvPr>
        </p:nvSpPr>
        <p:spPr>
          <a:xfrm>
            <a:off x="457358" y="3033460"/>
            <a:ext cx="2986969" cy="562341"/>
          </a:xfrm>
          <a:prstGeom prst="rect">
            <a:avLst/>
          </a:prstGeom>
        </p:spPr>
        <p:txBody>
          <a:bodyPr>
            <a:noAutofit/>
          </a:bodyPr>
          <a:lstStyle>
            <a:lvl1pPr marL="0" indent="0">
              <a:buNone/>
              <a:defRPr sz="1400" b="0" i="0">
                <a:solidFill>
                  <a:srgbClr val="600011"/>
                </a:solidFill>
                <a:latin typeface="Mapfre Text" pitchFamily="2" charset="77"/>
              </a:defRPr>
            </a:lvl1pPr>
          </a:lstStyle>
          <a:p>
            <a:pPr lvl="0"/>
            <a:r>
              <a:rPr lang="es-ES"/>
              <a:t>HAGA CLIC PARA MODIFICAR TÍTULO</a:t>
            </a:r>
          </a:p>
        </p:txBody>
      </p:sp>
      <p:sp>
        <p:nvSpPr>
          <p:cNvPr id="27" name="Marcador de texto 5">
            <a:extLst>
              <a:ext uri="{FF2B5EF4-FFF2-40B4-BE49-F238E27FC236}">
                <a16:creationId xmlns:a16="http://schemas.microsoft.com/office/drawing/2014/main" id="{C430FD45-73DC-C3A5-CD9A-27A1E377E123}"/>
              </a:ext>
            </a:extLst>
          </p:cNvPr>
          <p:cNvSpPr>
            <a:spLocks noGrp="1"/>
          </p:cNvSpPr>
          <p:nvPr>
            <p:ph type="body" sz="quarter" idx="55" hasCustomPrompt="1"/>
          </p:nvPr>
        </p:nvSpPr>
        <p:spPr>
          <a:xfrm>
            <a:off x="483444" y="3840104"/>
            <a:ext cx="2958189" cy="214769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 name="Marcador de texto 5">
            <a:extLst>
              <a:ext uri="{FF2B5EF4-FFF2-40B4-BE49-F238E27FC236}">
                <a16:creationId xmlns:a16="http://schemas.microsoft.com/office/drawing/2014/main" id="{CCC6067B-8FC6-784F-4783-B1AFF88812CA}"/>
              </a:ext>
            </a:extLst>
          </p:cNvPr>
          <p:cNvSpPr>
            <a:spLocks noGrp="1"/>
          </p:cNvSpPr>
          <p:nvPr>
            <p:ph type="body" sz="quarter" idx="64" hasCustomPrompt="1"/>
          </p:nvPr>
        </p:nvSpPr>
        <p:spPr>
          <a:xfrm>
            <a:off x="4185972" y="827084"/>
            <a:ext cx="3309426" cy="562341"/>
          </a:xfrm>
          <a:prstGeom prst="rect">
            <a:avLst/>
          </a:prstGeom>
        </p:spPr>
        <p:txBody>
          <a:bodyPr>
            <a:noAutofit/>
          </a:bodyPr>
          <a:lstStyle>
            <a:lvl1pPr marL="0" indent="0">
              <a:buNone/>
              <a:defRPr sz="1400" b="0" i="0">
                <a:solidFill>
                  <a:srgbClr val="073F3F"/>
                </a:solidFill>
                <a:latin typeface="Mapfre Text" pitchFamily="2" charset="77"/>
              </a:defRPr>
            </a:lvl1pPr>
          </a:lstStyle>
          <a:p>
            <a:pPr lvl="0"/>
            <a:r>
              <a:rPr lang="es-ES"/>
              <a:t>HAGA CLIC PARA MODIFICAR TÍTULO</a:t>
            </a:r>
          </a:p>
        </p:txBody>
      </p:sp>
      <p:sp>
        <p:nvSpPr>
          <p:cNvPr id="33" name="Rectángulo redondeado 32">
            <a:extLst>
              <a:ext uri="{FF2B5EF4-FFF2-40B4-BE49-F238E27FC236}">
                <a16:creationId xmlns:a16="http://schemas.microsoft.com/office/drawing/2014/main" id="{3F1D9469-295C-2C48-38F2-EDF78B756CB2}"/>
              </a:ext>
            </a:extLst>
          </p:cNvPr>
          <p:cNvSpPr/>
          <p:nvPr userDrawn="1"/>
        </p:nvSpPr>
        <p:spPr>
          <a:xfrm>
            <a:off x="7897645" y="528147"/>
            <a:ext cx="3849854" cy="2701954"/>
          </a:xfrm>
          <a:prstGeom prst="roundRect">
            <a:avLst>
              <a:gd name="adj" fmla="val 6676"/>
            </a:avLst>
          </a:prstGeom>
          <a:solidFill>
            <a:srgbClr val="EEFA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35" name="Marcador de texto 5">
            <a:extLst>
              <a:ext uri="{FF2B5EF4-FFF2-40B4-BE49-F238E27FC236}">
                <a16:creationId xmlns:a16="http://schemas.microsoft.com/office/drawing/2014/main" id="{2C43DD90-CD5E-46D6-A6EE-71E7948DA2BE}"/>
              </a:ext>
            </a:extLst>
          </p:cNvPr>
          <p:cNvSpPr>
            <a:spLocks noGrp="1"/>
          </p:cNvSpPr>
          <p:nvPr>
            <p:ph type="body" sz="quarter" idx="66" hasCustomPrompt="1"/>
          </p:nvPr>
        </p:nvSpPr>
        <p:spPr>
          <a:xfrm>
            <a:off x="8211434" y="827084"/>
            <a:ext cx="3309426" cy="562341"/>
          </a:xfrm>
          <a:prstGeom prst="rect">
            <a:avLst/>
          </a:prstGeom>
        </p:spPr>
        <p:txBody>
          <a:bodyPr>
            <a:noAutofit/>
          </a:bodyPr>
          <a:lstStyle>
            <a:lvl1pPr marL="0" indent="0">
              <a:buNone/>
              <a:defRPr sz="1400" b="0" i="0">
                <a:solidFill>
                  <a:srgbClr val="073F3F"/>
                </a:solidFill>
                <a:latin typeface="Mapfre Text" pitchFamily="2" charset="77"/>
              </a:defRPr>
            </a:lvl1pPr>
          </a:lstStyle>
          <a:p>
            <a:pPr lvl="0"/>
            <a:r>
              <a:rPr lang="es-ES"/>
              <a:t>HAGA CLIC PARA MODIFICAR TÍTULO</a:t>
            </a:r>
          </a:p>
        </p:txBody>
      </p:sp>
      <p:sp>
        <p:nvSpPr>
          <p:cNvPr id="36" name="Rectángulo redondeado 35">
            <a:extLst>
              <a:ext uri="{FF2B5EF4-FFF2-40B4-BE49-F238E27FC236}">
                <a16:creationId xmlns:a16="http://schemas.microsoft.com/office/drawing/2014/main" id="{5DDCFC17-9044-08C4-2BF5-A185CB610BF9}"/>
              </a:ext>
            </a:extLst>
          </p:cNvPr>
          <p:cNvSpPr/>
          <p:nvPr userDrawn="1"/>
        </p:nvSpPr>
        <p:spPr>
          <a:xfrm>
            <a:off x="3872183" y="3386960"/>
            <a:ext cx="3849854" cy="2701954"/>
          </a:xfrm>
          <a:prstGeom prst="roundRect">
            <a:avLst>
              <a:gd name="adj" fmla="val 6676"/>
            </a:avLst>
          </a:prstGeom>
          <a:solidFill>
            <a:srgbClr val="EEFA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38" name="Marcador de texto 5">
            <a:extLst>
              <a:ext uri="{FF2B5EF4-FFF2-40B4-BE49-F238E27FC236}">
                <a16:creationId xmlns:a16="http://schemas.microsoft.com/office/drawing/2014/main" id="{93AA791F-FFFC-2ADD-C659-2A62CAA57B9D}"/>
              </a:ext>
            </a:extLst>
          </p:cNvPr>
          <p:cNvSpPr>
            <a:spLocks noGrp="1"/>
          </p:cNvSpPr>
          <p:nvPr>
            <p:ph type="body" sz="quarter" idx="68" hasCustomPrompt="1"/>
          </p:nvPr>
        </p:nvSpPr>
        <p:spPr>
          <a:xfrm>
            <a:off x="4185972" y="3685897"/>
            <a:ext cx="3309426" cy="562341"/>
          </a:xfrm>
          <a:prstGeom prst="rect">
            <a:avLst/>
          </a:prstGeom>
        </p:spPr>
        <p:txBody>
          <a:bodyPr>
            <a:noAutofit/>
          </a:bodyPr>
          <a:lstStyle>
            <a:lvl1pPr marL="0" indent="0">
              <a:buNone/>
              <a:defRPr sz="1400" b="0" i="0">
                <a:solidFill>
                  <a:srgbClr val="073F3F"/>
                </a:solidFill>
                <a:latin typeface="Mapfre Text" pitchFamily="2" charset="77"/>
              </a:defRPr>
            </a:lvl1pPr>
          </a:lstStyle>
          <a:p>
            <a:pPr lvl="0"/>
            <a:r>
              <a:rPr lang="es-ES"/>
              <a:t>HAGA CLIC PARA MODIFICAR TÍTULO</a:t>
            </a:r>
          </a:p>
        </p:txBody>
      </p:sp>
      <p:sp>
        <p:nvSpPr>
          <p:cNvPr id="39" name="Rectángulo redondeado 38">
            <a:extLst>
              <a:ext uri="{FF2B5EF4-FFF2-40B4-BE49-F238E27FC236}">
                <a16:creationId xmlns:a16="http://schemas.microsoft.com/office/drawing/2014/main" id="{343F50CD-B985-DFDA-E89F-FF17B5900A80}"/>
              </a:ext>
            </a:extLst>
          </p:cNvPr>
          <p:cNvSpPr/>
          <p:nvPr userDrawn="1"/>
        </p:nvSpPr>
        <p:spPr>
          <a:xfrm>
            <a:off x="7897645" y="3386960"/>
            <a:ext cx="3849854" cy="2701954"/>
          </a:xfrm>
          <a:prstGeom prst="roundRect">
            <a:avLst>
              <a:gd name="adj" fmla="val 6676"/>
            </a:avLst>
          </a:prstGeom>
          <a:solidFill>
            <a:srgbClr val="EEFA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41" name="Marcador de texto 5">
            <a:extLst>
              <a:ext uri="{FF2B5EF4-FFF2-40B4-BE49-F238E27FC236}">
                <a16:creationId xmlns:a16="http://schemas.microsoft.com/office/drawing/2014/main" id="{425208B2-BC99-BB6A-1228-E888C2614C8A}"/>
              </a:ext>
            </a:extLst>
          </p:cNvPr>
          <p:cNvSpPr>
            <a:spLocks noGrp="1"/>
          </p:cNvSpPr>
          <p:nvPr>
            <p:ph type="body" sz="quarter" idx="70" hasCustomPrompt="1"/>
          </p:nvPr>
        </p:nvSpPr>
        <p:spPr>
          <a:xfrm>
            <a:off x="8211434" y="3685897"/>
            <a:ext cx="3309426" cy="562341"/>
          </a:xfrm>
          <a:prstGeom prst="rect">
            <a:avLst/>
          </a:prstGeom>
        </p:spPr>
        <p:txBody>
          <a:bodyPr>
            <a:noAutofit/>
          </a:bodyPr>
          <a:lstStyle>
            <a:lvl1pPr marL="0" indent="0">
              <a:buNone/>
              <a:defRPr sz="1400" b="0" i="0">
                <a:solidFill>
                  <a:srgbClr val="073F3F"/>
                </a:solidFill>
                <a:latin typeface="Mapfre Text" pitchFamily="2" charset="77"/>
              </a:defRPr>
            </a:lvl1pPr>
          </a:lstStyle>
          <a:p>
            <a:pPr lvl="0"/>
            <a:r>
              <a:rPr lang="es-ES"/>
              <a:t>HAGA CLIC PARA MODIFICAR TÍTULO</a:t>
            </a:r>
          </a:p>
        </p:txBody>
      </p:sp>
      <p:sp>
        <p:nvSpPr>
          <p:cNvPr id="5" name="Marcador de texto 5">
            <a:extLst>
              <a:ext uri="{FF2B5EF4-FFF2-40B4-BE49-F238E27FC236}">
                <a16:creationId xmlns:a16="http://schemas.microsoft.com/office/drawing/2014/main" id="{7A05DC61-FCC6-7436-C5E9-36559C15598C}"/>
              </a:ext>
            </a:extLst>
          </p:cNvPr>
          <p:cNvSpPr>
            <a:spLocks noGrp="1"/>
          </p:cNvSpPr>
          <p:nvPr>
            <p:ph type="body" sz="quarter" idx="71"/>
          </p:nvPr>
        </p:nvSpPr>
        <p:spPr>
          <a:xfrm>
            <a:off x="4185972" y="1556329"/>
            <a:ext cx="3309426" cy="1429405"/>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6" name="Marcador de texto 5">
            <a:extLst>
              <a:ext uri="{FF2B5EF4-FFF2-40B4-BE49-F238E27FC236}">
                <a16:creationId xmlns:a16="http://schemas.microsoft.com/office/drawing/2014/main" id="{3D7EF14E-78FA-00D8-E8F0-8A4001FA78DF}"/>
              </a:ext>
            </a:extLst>
          </p:cNvPr>
          <p:cNvSpPr>
            <a:spLocks noGrp="1"/>
          </p:cNvSpPr>
          <p:nvPr>
            <p:ph type="body" sz="quarter" idx="72"/>
          </p:nvPr>
        </p:nvSpPr>
        <p:spPr>
          <a:xfrm>
            <a:off x="8217673" y="1546285"/>
            <a:ext cx="3303187" cy="1439450"/>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8" name="Marcador de texto 5">
            <a:extLst>
              <a:ext uri="{FF2B5EF4-FFF2-40B4-BE49-F238E27FC236}">
                <a16:creationId xmlns:a16="http://schemas.microsoft.com/office/drawing/2014/main" id="{E258BD66-118B-2761-E6D8-859EBFF95474}"/>
              </a:ext>
            </a:extLst>
          </p:cNvPr>
          <p:cNvSpPr>
            <a:spLocks noGrp="1"/>
          </p:cNvSpPr>
          <p:nvPr>
            <p:ph type="body" sz="quarter" idx="73"/>
          </p:nvPr>
        </p:nvSpPr>
        <p:spPr>
          <a:xfrm>
            <a:off x="4185972" y="4415141"/>
            <a:ext cx="3309426" cy="1429405"/>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9" name="Marcador de texto 5">
            <a:extLst>
              <a:ext uri="{FF2B5EF4-FFF2-40B4-BE49-F238E27FC236}">
                <a16:creationId xmlns:a16="http://schemas.microsoft.com/office/drawing/2014/main" id="{A2083FA5-3F49-288A-AB53-97F10C651B05}"/>
              </a:ext>
            </a:extLst>
          </p:cNvPr>
          <p:cNvSpPr>
            <a:spLocks noGrp="1"/>
          </p:cNvSpPr>
          <p:nvPr>
            <p:ph type="body" sz="quarter" idx="74"/>
          </p:nvPr>
        </p:nvSpPr>
        <p:spPr>
          <a:xfrm>
            <a:off x="8217673" y="4405097"/>
            <a:ext cx="3303187" cy="1439450"/>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pic>
        <p:nvPicPr>
          <p:cNvPr id="11" name="Gráfico 10">
            <a:extLst>
              <a:ext uri="{FF2B5EF4-FFF2-40B4-BE49-F238E27FC236}">
                <a16:creationId xmlns:a16="http://schemas.microsoft.com/office/drawing/2014/main" id="{90DC7F72-2806-AA07-CC0C-4071B0C99C8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3335064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exto grande fondo sand + cajas colores">
    <p:bg>
      <p:bgPr>
        <a:solidFill>
          <a:schemeClr val="bg1">
            <a:alpha val="49804"/>
          </a:scheme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5" name="Marcador de texto 5">
            <a:extLst>
              <a:ext uri="{FF2B5EF4-FFF2-40B4-BE49-F238E27FC236}">
                <a16:creationId xmlns:a16="http://schemas.microsoft.com/office/drawing/2014/main" id="{1D231532-3517-D123-6610-42036986EFE5}"/>
              </a:ext>
            </a:extLst>
          </p:cNvPr>
          <p:cNvSpPr>
            <a:spLocks noGrp="1"/>
          </p:cNvSpPr>
          <p:nvPr>
            <p:ph type="body" sz="quarter" idx="51" hasCustomPrompt="1"/>
          </p:nvPr>
        </p:nvSpPr>
        <p:spPr>
          <a:xfrm>
            <a:off x="444096" y="2239583"/>
            <a:ext cx="2958189" cy="549574"/>
          </a:xfrm>
          <a:prstGeom prst="rect">
            <a:avLst/>
          </a:prstGeom>
        </p:spPr>
        <p:txBody>
          <a:bodyPr>
            <a:noAutofit/>
          </a:bodyPr>
          <a:lstStyle>
            <a:lvl1pPr marL="0" indent="0" algn="l">
              <a:buNone/>
              <a:defRPr sz="2000" b="0" i="0">
                <a:solidFill>
                  <a:srgbClr val="FB002C"/>
                </a:solidFill>
                <a:latin typeface="Mapfre Text" pitchFamily="2" charset="77"/>
              </a:defRPr>
            </a:lvl1pPr>
          </a:lstStyle>
          <a:p>
            <a:pPr lvl="0"/>
            <a:r>
              <a:rPr lang="es-ES"/>
              <a:t>Haga clic para modificar título</a:t>
            </a:r>
          </a:p>
        </p:txBody>
      </p:sp>
      <p:sp>
        <p:nvSpPr>
          <p:cNvPr id="26" name="Marcador de texto 5">
            <a:extLst>
              <a:ext uri="{FF2B5EF4-FFF2-40B4-BE49-F238E27FC236}">
                <a16:creationId xmlns:a16="http://schemas.microsoft.com/office/drawing/2014/main" id="{B027AEE6-E41D-0E14-79E1-30E81D51B196}"/>
              </a:ext>
            </a:extLst>
          </p:cNvPr>
          <p:cNvSpPr>
            <a:spLocks noGrp="1"/>
          </p:cNvSpPr>
          <p:nvPr>
            <p:ph type="body" sz="quarter" idx="54" hasCustomPrompt="1"/>
          </p:nvPr>
        </p:nvSpPr>
        <p:spPr>
          <a:xfrm>
            <a:off x="457358" y="3033460"/>
            <a:ext cx="2986969" cy="562341"/>
          </a:xfrm>
          <a:prstGeom prst="rect">
            <a:avLst/>
          </a:prstGeom>
        </p:spPr>
        <p:txBody>
          <a:bodyPr>
            <a:noAutofit/>
          </a:bodyPr>
          <a:lstStyle>
            <a:lvl1pPr marL="0" indent="0">
              <a:buNone/>
              <a:defRPr sz="1400" b="0" i="0">
                <a:solidFill>
                  <a:srgbClr val="600011"/>
                </a:solidFill>
                <a:latin typeface="Mapfre Text" pitchFamily="2" charset="77"/>
              </a:defRPr>
            </a:lvl1pPr>
          </a:lstStyle>
          <a:p>
            <a:pPr lvl="0"/>
            <a:r>
              <a:rPr lang="es-ES"/>
              <a:t>HAGA CLIC PARA MODIFICAR TÍTULO</a:t>
            </a:r>
          </a:p>
        </p:txBody>
      </p:sp>
      <p:sp>
        <p:nvSpPr>
          <p:cNvPr id="27" name="Marcador de texto 5">
            <a:extLst>
              <a:ext uri="{FF2B5EF4-FFF2-40B4-BE49-F238E27FC236}">
                <a16:creationId xmlns:a16="http://schemas.microsoft.com/office/drawing/2014/main" id="{C430FD45-73DC-C3A5-CD9A-27A1E377E123}"/>
              </a:ext>
            </a:extLst>
          </p:cNvPr>
          <p:cNvSpPr>
            <a:spLocks noGrp="1"/>
          </p:cNvSpPr>
          <p:nvPr>
            <p:ph type="body" sz="quarter" idx="55" hasCustomPrompt="1"/>
          </p:nvPr>
        </p:nvSpPr>
        <p:spPr>
          <a:xfrm>
            <a:off x="483444" y="3840104"/>
            <a:ext cx="2958189" cy="214769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5" name="Rectángulo redondeado 4">
            <a:extLst>
              <a:ext uri="{FF2B5EF4-FFF2-40B4-BE49-F238E27FC236}">
                <a16:creationId xmlns:a16="http://schemas.microsoft.com/office/drawing/2014/main" id="{3BEA01BB-9712-5D8D-57B3-DE10B70622E4}"/>
              </a:ext>
            </a:extLst>
          </p:cNvPr>
          <p:cNvSpPr/>
          <p:nvPr userDrawn="1"/>
        </p:nvSpPr>
        <p:spPr>
          <a:xfrm>
            <a:off x="3872183" y="528147"/>
            <a:ext cx="3849854" cy="2701954"/>
          </a:xfrm>
          <a:prstGeom prst="roundRect">
            <a:avLst>
              <a:gd name="adj" fmla="val 6676"/>
            </a:avLst>
          </a:prstGeom>
          <a:solidFill>
            <a:srgbClr val="D0F9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6" name="Marcador de texto 5">
            <a:extLst>
              <a:ext uri="{FF2B5EF4-FFF2-40B4-BE49-F238E27FC236}">
                <a16:creationId xmlns:a16="http://schemas.microsoft.com/office/drawing/2014/main" id="{C9DFF7C2-4953-6199-F9B7-7B0849079B2B}"/>
              </a:ext>
            </a:extLst>
          </p:cNvPr>
          <p:cNvSpPr>
            <a:spLocks noGrp="1"/>
          </p:cNvSpPr>
          <p:nvPr>
            <p:ph type="body" sz="quarter" idx="64" hasCustomPrompt="1"/>
          </p:nvPr>
        </p:nvSpPr>
        <p:spPr>
          <a:xfrm>
            <a:off x="4185972" y="827084"/>
            <a:ext cx="3309426" cy="562341"/>
          </a:xfrm>
          <a:prstGeom prst="rect">
            <a:avLst/>
          </a:prstGeom>
        </p:spPr>
        <p:txBody>
          <a:bodyPr>
            <a:noAutofit/>
          </a:bodyPr>
          <a:lstStyle>
            <a:lvl1pPr marL="0" indent="0">
              <a:buNone/>
              <a:defRPr sz="1400" b="0" i="0">
                <a:solidFill>
                  <a:srgbClr val="073F3F"/>
                </a:solidFill>
                <a:latin typeface="Mapfre Text" pitchFamily="2" charset="77"/>
              </a:defRPr>
            </a:lvl1pPr>
          </a:lstStyle>
          <a:p>
            <a:pPr lvl="0"/>
            <a:r>
              <a:rPr lang="es-ES"/>
              <a:t>HAGA CLIC PARA MODIFICAR TÍTULO</a:t>
            </a:r>
          </a:p>
        </p:txBody>
      </p:sp>
      <p:sp>
        <p:nvSpPr>
          <p:cNvPr id="8" name="Rectángulo redondeado 7">
            <a:extLst>
              <a:ext uri="{FF2B5EF4-FFF2-40B4-BE49-F238E27FC236}">
                <a16:creationId xmlns:a16="http://schemas.microsoft.com/office/drawing/2014/main" id="{D5111239-8BBE-1DB4-C430-209FF2CDE621}"/>
              </a:ext>
            </a:extLst>
          </p:cNvPr>
          <p:cNvSpPr/>
          <p:nvPr userDrawn="1"/>
        </p:nvSpPr>
        <p:spPr>
          <a:xfrm>
            <a:off x="7897645" y="528147"/>
            <a:ext cx="3849854" cy="2701954"/>
          </a:xfrm>
          <a:prstGeom prst="roundRect">
            <a:avLst>
              <a:gd name="adj" fmla="val 6676"/>
            </a:avLst>
          </a:prstGeom>
          <a:solidFill>
            <a:srgbClr val="D0F9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9" name="Marcador de texto 5">
            <a:extLst>
              <a:ext uri="{FF2B5EF4-FFF2-40B4-BE49-F238E27FC236}">
                <a16:creationId xmlns:a16="http://schemas.microsoft.com/office/drawing/2014/main" id="{AA824BA6-179F-A3C2-D177-539393978007}"/>
              </a:ext>
            </a:extLst>
          </p:cNvPr>
          <p:cNvSpPr>
            <a:spLocks noGrp="1"/>
          </p:cNvSpPr>
          <p:nvPr>
            <p:ph type="body" sz="quarter" idx="66" hasCustomPrompt="1"/>
          </p:nvPr>
        </p:nvSpPr>
        <p:spPr>
          <a:xfrm>
            <a:off x="8211434" y="827084"/>
            <a:ext cx="3309426" cy="562341"/>
          </a:xfrm>
          <a:prstGeom prst="rect">
            <a:avLst/>
          </a:prstGeom>
        </p:spPr>
        <p:txBody>
          <a:bodyPr>
            <a:noAutofit/>
          </a:bodyPr>
          <a:lstStyle>
            <a:lvl1pPr marL="0" indent="0">
              <a:buNone/>
              <a:defRPr sz="1400" b="0" i="0">
                <a:solidFill>
                  <a:srgbClr val="073F3F"/>
                </a:solidFill>
                <a:latin typeface="Mapfre Text" pitchFamily="2" charset="77"/>
              </a:defRPr>
            </a:lvl1pPr>
          </a:lstStyle>
          <a:p>
            <a:pPr lvl="0"/>
            <a:r>
              <a:rPr lang="es-ES"/>
              <a:t>HAGA CLIC PARA MODIFICAR TÍTULO</a:t>
            </a:r>
          </a:p>
        </p:txBody>
      </p:sp>
      <p:sp>
        <p:nvSpPr>
          <p:cNvPr id="12" name="Rectángulo redondeado 11">
            <a:extLst>
              <a:ext uri="{FF2B5EF4-FFF2-40B4-BE49-F238E27FC236}">
                <a16:creationId xmlns:a16="http://schemas.microsoft.com/office/drawing/2014/main" id="{91EC93EF-6124-F05F-A72F-1D6B138E0257}"/>
              </a:ext>
            </a:extLst>
          </p:cNvPr>
          <p:cNvSpPr/>
          <p:nvPr userDrawn="1"/>
        </p:nvSpPr>
        <p:spPr>
          <a:xfrm>
            <a:off x="3872183" y="3386960"/>
            <a:ext cx="3849854" cy="2701954"/>
          </a:xfrm>
          <a:prstGeom prst="roundRect">
            <a:avLst>
              <a:gd name="adj" fmla="val 6676"/>
            </a:avLst>
          </a:prstGeom>
          <a:solidFill>
            <a:srgbClr val="D0F9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13" name="Marcador de texto 5">
            <a:extLst>
              <a:ext uri="{FF2B5EF4-FFF2-40B4-BE49-F238E27FC236}">
                <a16:creationId xmlns:a16="http://schemas.microsoft.com/office/drawing/2014/main" id="{C1A08700-6C6A-27CE-1124-6396B46FF458}"/>
              </a:ext>
            </a:extLst>
          </p:cNvPr>
          <p:cNvSpPr>
            <a:spLocks noGrp="1"/>
          </p:cNvSpPr>
          <p:nvPr>
            <p:ph type="body" sz="quarter" idx="68" hasCustomPrompt="1"/>
          </p:nvPr>
        </p:nvSpPr>
        <p:spPr>
          <a:xfrm>
            <a:off x="4185972" y="3685897"/>
            <a:ext cx="3309426" cy="562341"/>
          </a:xfrm>
          <a:prstGeom prst="rect">
            <a:avLst/>
          </a:prstGeom>
        </p:spPr>
        <p:txBody>
          <a:bodyPr>
            <a:noAutofit/>
          </a:bodyPr>
          <a:lstStyle>
            <a:lvl1pPr marL="0" indent="0">
              <a:buNone/>
              <a:defRPr sz="1400" b="0" i="0">
                <a:solidFill>
                  <a:srgbClr val="073F3F"/>
                </a:solidFill>
                <a:latin typeface="Mapfre Text" pitchFamily="2" charset="77"/>
              </a:defRPr>
            </a:lvl1pPr>
          </a:lstStyle>
          <a:p>
            <a:pPr lvl="0"/>
            <a:r>
              <a:rPr lang="es-ES"/>
              <a:t>HAGA CLIC PARA MODIFICAR TÍTULO</a:t>
            </a:r>
          </a:p>
        </p:txBody>
      </p:sp>
      <p:sp>
        <p:nvSpPr>
          <p:cNvPr id="14" name="Rectángulo redondeado 13">
            <a:extLst>
              <a:ext uri="{FF2B5EF4-FFF2-40B4-BE49-F238E27FC236}">
                <a16:creationId xmlns:a16="http://schemas.microsoft.com/office/drawing/2014/main" id="{A3A03B61-464F-F2A6-DAD5-F7B91F825EBF}"/>
              </a:ext>
            </a:extLst>
          </p:cNvPr>
          <p:cNvSpPr/>
          <p:nvPr userDrawn="1"/>
        </p:nvSpPr>
        <p:spPr>
          <a:xfrm>
            <a:off x="7897645" y="3386960"/>
            <a:ext cx="3849854" cy="2701954"/>
          </a:xfrm>
          <a:prstGeom prst="roundRect">
            <a:avLst>
              <a:gd name="adj" fmla="val 6676"/>
            </a:avLst>
          </a:prstGeom>
          <a:solidFill>
            <a:srgbClr val="D0F9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15" name="Marcador de texto 5">
            <a:extLst>
              <a:ext uri="{FF2B5EF4-FFF2-40B4-BE49-F238E27FC236}">
                <a16:creationId xmlns:a16="http://schemas.microsoft.com/office/drawing/2014/main" id="{43D634FC-DF89-2188-1183-92AE9845B2A6}"/>
              </a:ext>
            </a:extLst>
          </p:cNvPr>
          <p:cNvSpPr>
            <a:spLocks noGrp="1"/>
          </p:cNvSpPr>
          <p:nvPr>
            <p:ph type="body" sz="quarter" idx="70" hasCustomPrompt="1"/>
          </p:nvPr>
        </p:nvSpPr>
        <p:spPr>
          <a:xfrm>
            <a:off x="8211434" y="3685897"/>
            <a:ext cx="3309426" cy="562341"/>
          </a:xfrm>
          <a:prstGeom prst="rect">
            <a:avLst/>
          </a:prstGeom>
        </p:spPr>
        <p:txBody>
          <a:bodyPr>
            <a:noAutofit/>
          </a:bodyPr>
          <a:lstStyle>
            <a:lvl1pPr marL="0" indent="0">
              <a:buNone/>
              <a:defRPr sz="1400" b="0" i="0">
                <a:solidFill>
                  <a:srgbClr val="073F3F"/>
                </a:solidFill>
                <a:latin typeface="Mapfre Text" pitchFamily="2" charset="77"/>
              </a:defRPr>
            </a:lvl1pPr>
          </a:lstStyle>
          <a:p>
            <a:pPr lvl="0"/>
            <a:r>
              <a:rPr lang="es-ES"/>
              <a:t>HAGA CLIC PARA MODIFICAR TÍTULO</a:t>
            </a:r>
          </a:p>
        </p:txBody>
      </p:sp>
      <p:sp>
        <p:nvSpPr>
          <p:cNvPr id="16" name="Marcador de texto 5">
            <a:extLst>
              <a:ext uri="{FF2B5EF4-FFF2-40B4-BE49-F238E27FC236}">
                <a16:creationId xmlns:a16="http://schemas.microsoft.com/office/drawing/2014/main" id="{0E9A391A-0E25-2205-90A8-E7B9A97C72C7}"/>
              </a:ext>
            </a:extLst>
          </p:cNvPr>
          <p:cNvSpPr>
            <a:spLocks noGrp="1"/>
          </p:cNvSpPr>
          <p:nvPr>
            <p:ph type="body" sz="quarter" idx="71"/>
          </p:nvPr>
        </p:nvSpPr>
        <p:spPr>
          <a:xfrm>
            <a:off x="4185972" y="1556329"/>
            <a:ext cx="3309426" cy="1429405"/>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17" name="Marcador de texto 5">
            <a:extLst>
              <a:ext uri="{FF2B5EF4-FFF2-40B4-BE49-F238E27FC236}">
                <a16:creationId xmlns:a16="http://schemas.microsoft.com/office/drawing/2014/main" id="{F4DAEBA7-3504-CDCB-BD55-477FF4D10CD3}"/>
              </a:ext>
            </a:extLst>
          </p:cNvPr>
          <p:cNvSpPr>
            <a:spLocks noGrp="1"/>
          </p:cNvSpPr>
          <p:nvPr>
            <p:ph type="body" sz="quarter" idx="72"/>
          </p:nvPr>
        </p:nvSpPr>
        <p:spPr>
          <a:xfrm>
            <a:off x="8217673" y="1546285"/>
            <a:ext cx="3303187" cy="1439450"/>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18" name="Marcador de texto 5">
            <a:extLst>
              <a:ext uri="{FF2B5EF4-FFF2-40B4-BE49-F238E27FC236}">
                <a16:creationId xmlns:a16="http://schemas.microsoft.com/office/drawing/2014/main" id="{739AE142-5EED-F0BA-2F2A-944ADBF69D98}"/>
              </a:ext>
            </a:extLst>
          </p:cNvPr>
          <p:cNvSpPr>
            <a:spLocks noGrp="1"/>
          </p:cNvSpPr>
          <p:nvPr>
            <p:ph type="body" sz="quarter" idx="73"/>
          </p:nvPr>
        </p:nvSpPr>
        <p:spPr>
          <a:xfrm>
            <a:off x="4185972" y="4415141"/>
            <a:ext cx="3309426" cy="1429405"/>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19" name="Marcador de texto 5">
            <a:extLst>
              <a:ext uri="{FF2B5EF4-FFF2-40B4-BE49-F238E27FC236}">
                <a16:creationId xmlns:a16="http://schemas.microsoft.com/office/drawing/2014/main" id="{57AD8CAD-E7EA-7F32-4D43-0EA63E533B64}"/>
              </a:ext>
            </a:extLst>
          </p:cNvPr>
          <p:cNvSpPr>
            <a:spLocks noGrp="1"/>
          </p:cNvSpPr>
          <p:nvPr>
            <p:ph type="body" sz="quarter" idx="74"/>
          </p:nvPr>
        </p:nvSpPr>
        <p:spPr>
          <a:xfrm>
            <a:off x="8217673" y="4405097"/>
            <a:ext cx="3303187" cy="1439450"/>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pic>
        <p:nvPicPr>
          <p:cNvPr id="2" name="Gráfico 1">
            <a:extLst>
              <a:ext uri="{FF2B5EF4-FFF2-40B4-BE49-F238E27FC236}">
                <a16:creationId xmlns:a16="http://schemas.microsoft.com/office/drawing/2014/main" id="{3623F67E-4ACF-7367-6CFD-7C13324E90B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9755093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texto grande fondo sand + cajas colores">
    <p:bg>
      <p:bgPr>
        <a:solidFill>
          <a:schemeClr val="bg1">
            <a:alpha val="49804"/>
          </a:scheme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5" name="Marcador de texto 5">
            <a:extLst>
              <a:ext uri="{FF2B5EF4-FFF2-40B4-BE49-F238E27FC236}">
                <a16:creationId xmlns:a16="http://schemas.microsoft.com/office/drawing/2014/main" id="{1D231532-3517-D123-6610-42036986EFE5}"/>
              </a:ext>
            </a:extLst>
          </p:cNvPr>
          <p:cNvSpPr>
            <a:spLocks noGrp="1"/>
          </p:cNvSpPr>
          <p:nvPr>
            <p:ph type="body" sz="quarter" idx="51" hasCustomPrompt="1"/>
          </p:nvPr>
        </p:nvSpPr>
        <p:spPr>
          <a:xfrm>
            <a:off x="444096" y="2239583"/>
            <a:ext cx="2958189" cy="549574"/>
          </a:xfrm>
          <a:prstGeom prst="rect">
            <a:avLst/>
          </a:prstGeom>
        </p:spPr>
        <p:txBody>
          <a:bodyPr>
            <a:noAutofit/>
          </a:bodyPr>
          <a:lstStyle>
            <a:lvl1pPr marL="0" indent="0" algn="l">
              <a:buNone/>
              <a:defRPr sz="2000" b="0" i="0">
                <a:solidFill>
                  <a:srgbClr val="FB002C"/>
                </a:solidFill>
                <a:latin typeface="Mapfre Text" pitchFamily="2" charset="77"/>
              </a:defRPr>
            </a:lvl1pPr>
          </a:lstStyle>
          <a:p>
            <a:pPr lvl="0"/>
            <a:r>
              <a:rPr lang="es-ES"/>
              <a:t>Haga clic para modificar título</a:t>
            </a:r>
          </a:p>
        </p:txBody>
      </p:sp>
      <p:sp>
        <p:nvSpPr>
          <p:cNvPr id="26" name="Marcador de texto 5">
            <a:extLst>
              <a:ext uri="{FF2B5EF4-FFF2-40B4-BE49-F238E27FC236}">
                <a16:creationId xmlns:a16="http://schemas.microsoft.com/office/drawing/2014/main" id="{B027AEE6-E41D-0E14-79E1-30E81D51B196}"/>
              </a:ext>
            </a:extLst>
          </p:cNvPr>
          <p:cNvSpPr>
            <a:spLocks noGrp="1"/>
          </p:cNvSpPr>
          <p:nvPr>
            <p:ph type="body" sz="quarter" idx="54" hasCustomPrompt="1"/>
          </p:nvPr>
        </p:nvSpPr>
        <p:spPr>
          <a:xfrm>
            <a:off x="457358" y="3033460"/>
            <a:ext cx="2986969" cy="562341"/>
          </a:xfrm>
          <a:prstGeom prst="rect">
            <a:avLst/>
          </a:prstGeom>
        </p:spPr>
        <p:txBody>
          <a:bodyPr>
            <a:noAutofit/>
          </a:bodyPr>
          <a:lstStyle>
            <a:lvl1pPr marL="0" indent="0">
              <a:buNone/>
              <a:defRPr sz="1400" b="0" i="0">
                <a:solidFill>
                  <a:srgbClr val="600011"/>
                </a:solidFill>
                <a:latin typeface="Mapfre Text" pitchFamily="2" charset="77"/>
              </a:defRPr>
            </a:lvl1pPr>
          </a:lstStyle>
          <a:p>
            <a:pPr lvl="0"/>
            <a:r>
              <a:rPr lang="es-ES"/>
              <a:t>HAGA CLIC PARA MODIFICAR TÍTULO</a:t>
            </a:r>
          </a:p>
        </p:txBody>
      </p:sp>
      <p:sp>
        <p:nvSpPr>
          <p:cNvPr id="27" name="Marcador de texto 5">
            <a:extLst>
              <a:ext uri="{FF2B5EF4-FFF2-40B4-BE49-F238E27FC236}">
                <a16:creationId xmlns:a16="http://schemas.microsoft.com/office/drawing/2014/main" id="{C430FD45-73DC-C3A5-CD9A-27A1E377E123}"/>
              </a:ext>
            </a:extLst>
          </p:cNvPr>
          <p:cNvSpPr>
            <a:spLocks noGrp="1"/>
          </p:cNvSpPr>
          <p:nvPr>
            <p:ph type="body" sz="quarter" idx="55" hasCustomPrompt="1"/>
          </p:nvPr>
        </p:nvSpPr>
        <p:spPr>
          <a:xfrm>
            <a:off x="483444" y="3840104"/>
            <a:ext cx="2958189" cy="214769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5" name="Rectángulo redondeado 4">
            <a:extLst>
              <a:ext uri="{FF2B5EF4-FFF2-40B4-BE49-F238E27FC236}">
                <a16:creationId xmlns:a16="http://schemas.microsoft.com/office/drawing/2014/main" id="{9D3A271F-66F2-7C5A-F20C-505961343ABC}"/>
              </a:ext>
            </a:extLst>
          </p:cNvPr>
          <p:cNvSpPr/>
          <p:nvPr userDrawn="1"/>
        </p:nvSpPr>
        <p:spPr>
          <a:xfrm>
            <a:off x="3872183" y="528147"/>
            <a:ext cx="3849854" cy="2701954"/>
          </a:xfrm>
          <a:prstGeom prst="roundRect">
            <a:avLst>
              <a:gd name="adj" fmla="val 6676"/>
            </a:avLst>
          </a:prstGeom>
          <a:solidFill>
            <a:srgbClr val="FFF7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FFF7DA"/>
              </a:solidFill>
            </a:endParaRPr>
          </a:p>
        </p:txBody>
      </p:sp>
      <p:sp>
        <p:nvSpPr>
          <p:cNvPr id="6" name="Marcador de texto 5">
            <a:extLst>
              <a:ext uri="{FF2B5EF4-FFF2-40B4-BE49-F238E27FC236}">
                <a16:creationId xmlns:a16="http://schemas.microsoft.com/office/drawing/2014/main" id="{ABD53759-B83F-3FBE-108E-BB2617E314C6}"/>
              </a:ext>
            </a:extLst>
          </p:cNvPr>
          <p:cNvSpPr>
            <a:spLocks noGrp="1"/>
          </p:cNvSpPr>
          <p:nvPr>
            <p:ph type="body" sz="quarter" idx="64" hasCustomPrompt="1"/>
          </p:nvPr>
        </p:nvSpPr>
        <p:spPr>
          <a:xfrm>
            <a:off x="4185972" y="827084"/>
            <a:ext cx="3309426" cy="562341"/>
          </a:xfrm>
          <a:prstGeom prst="rect">
            <a:avLst/>
          </a:prstGeom>
        </p:spPr>
        <p:txBody>
          <a:bodyPr>
            <a:noAutofit/>
          </a:bodyPr>
          <a:lstStyle>
            <a:lvl1pPr marL="0" indent="0">
              <a:buNone/>
              <a:defRPr sz="1400" b="0" i="0">
                <a:solidFill>
                  <a:srgbClr val="907214"/>
                </a:solidFill>
                <a:latin typeface="Mapfre Text" pitchFamily="2" charset="77"/>
              </a:defRPr>
            </a:lvl1pPr>
          </a:lstStyle>
          <a:p>
            <a:pPr lvl="0"/>
            <a:r>
              <a:rPr lang="es-ES"/>
              <a:t>HAGA CLIC PARA MODIFICAR TÍTULO</a:t>
            </a:r>
          </a:p>
        </p:txBody>
      </p:sp>
      <p:sp>
        <p:nvSpPr>
          <p:cNvPr id="8" name="Rectángulo redondeado 7">
            <a:extLst>
              <a:ext uri="{FF2B5EF4-FFF2-40B4-BE49-F238E27FC236}">
                <a16:creationId xmlns:a16="http://schemas.microsoft.com/office/drawing/2014/main" id="{275687D8-C161-E284-9A9B-829F9A5413FF}"/>
              </a:ext>
            </a:extLst>
          </p:cNvPr>
          <p:cNvSpPr/>
          <p:nvPr userDrawn="1"/>
        </p:nvSpPr>
        <p:spPr>
          <a:xfrm>
            <a:off x="7897645" y="528147"/>
            <a:ext cx="3849854" cy="2701954"/>
          </a:xfrm>
          <a:prstGeom prst="roundRect">
            <a:avLst>
              <a:gd name="adj" fmla="val 6676"/>
            </a:avLst>
          </a:prstGeom>
          <a:solidFill>
            <a:srgbClr val="FFF7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FFF7DA"/>
              </a:solidFill>
            </a:endParaRPr>
          </a:p>
        </p:txBody>
      </p:sp>
      <p:sp>
        <p:nvSpPr>
          <p:cNvPr id="9" name="Marcador de texto 5">
            <a:extLst>
              <a:ext uri="{FF2B5EF4-FFF2-40B4-BE49-F238E27FC236}">
                <a16:creationId xmlns:a16="http://schemas.microsoft.com/office/drawing/2014/main" id="{58FCF80C-D3B3-97DF-E6F1-7336EB91CD20}"/>
              </a:ext>
            </a:extLst>
          </p:cNvPr>
          <p:cNvSpPr>
            <a:spLocks noGrp="1"/>
          </p:cNvSpPr>
          <p:nvPr>
            <p:ph type="body" sz="quarter" idx="66" hasCustomPrompt="1"/>
          </p:nvPr>
        </p:nvSpPr>
        <p:spPr>
          <a:xfrm>
            <a:off x="8211434" y="827084"/>
            <a:ext cx="3309426" cy="562341"/>
          </a:xfrm>
          <a:prstGeom prst="rect">
            <a:avLst/>
          </a:prstGeom>
        </p:spPr>
        <p:txBody>
          <a:bodyPr>
            <a:noAutofit/>
          </a:bodyPr>
          <a:lstStyle>
            <a:lvl1pPr marL="0" indent="0">
              <a:buNone/>
              <a:defRPr sz="1400" b="0" i="0">
                <a:solidFill>
                  <a:srgbClr val="907214"/>
                </a:solidFill>
                <a:latin typeface="Mapfre Text" pitchFamily="2" charset="77"/>
              </a:defRPr>
            </a:lvl1pPr>
          </a:lstStyle>
          <a:p>
            <a:pPr lvl="0"/>
            <a:r>
              <a:rPr lang="es-ES"/>
              <a:t>HAGA CLIC PARA MODIFICAR TÍTULO</a:t>
            </a:r>
          </a:p>
        </p:txBody>
      </p:sp>
      <p:sp>
        <p:nvSpPr>
          <p:cNvPr id="12" name="Rectángulo redondeado 11">
            <a:extLst>
              <a:ext uri="{FF2B5EF4-FFF2-40B4-BE49-F238E27FC236}">
                <a16:creationId xmlns:a16="http://schemas.microsoft.com/office/drawing/2014/main" id="{2E6F62CF-0230-0587-A345-B9E3266EA35F}"/>
              </a:ext>
            </a:extLst>
          </p:cNvPr>
          <p:cNvSpPr/>
          <p:nvPr userDrawn="1"/>
        </p:nvSpPr>
        <p:spPr>
          <a:xfrm>
            <a:off x="3872183" y="3386960"/>
            <a:ext cx="3849854" cy="2701954"/>
          </a:xfrm>
          <a:prstGeom prst="roundRect">
            <a:avLst>
              <a:gd name="adj" fmla="val 6676"/>
            </a:avLst>
          </a:prstGeom>
          <a:solidFill>
            <a:srgbClr val="FFF7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FFF7DA"/>
              </a:solidFill>
            </a:endParaRPr>
          </a:p>
        </p:txBody>
      </p:sp>
      <p:sp>
        <p:nvSpPr>
          <p:cNvPr id="13" name="Marcador de texto 5">
            <a:extLst>
              <a:ext uri="{FF2B5EF4-FFF2-40B4-BE49-F238E27FC236}">
                <a16:creationId xmlns:a16="http://schemas.microsoft.com/office/drawing/2014/main" id="{08654146-9394-7F7B-0F69-60569863EA69}"/>
              </a:ext>
            </a:extLst>
          </p:cNvPr>
          <p:cNvSpPr>
            <a:spLocks noGrp="1"/>
          </p:cNvSpPr>
          <p:nvPr>
            <p:ph type="body" sz="quarter" idx="68" hasCustomPrompt="1"/>
          </p:nvPr>
        </p:nvSpPr>
        <p:spPr>
          <a:xfrm>
            <a:off x="4185972" y="3685897"/>
            <a:ext cx="3309426" cy="562341"/>
          </a:xfrm>
          <a:prstGeom prst="rect">
            <a:avLst/>
          </a:prstGeom>
        </p:spPr>
        <p:txBody>
          <a:bodyPr>
            <a:noAutofit/>
          </a:bodyPr>
          <a:lstStyle>
            <a:lvl1pPr marL="0" indent="0">
              <a:buNone/>
              <a:defRPr sz="1400" b="0" i="0">
                <a:solidFill>
                  <a:srgbClr val="907214"/>
                </a:solidFill>
                <a:latin typeface="Mapfre Text" pitchFamily="2" charset="77"/>
              </a:defRPr>
            </a:lvl1pPr>
          </a:lstStyle>
          <a:p>
            <a:pPr lvl="0"/>
            <a:r>
              <a:rPr lang="es-ES"/>
              <a:t>HAGA CLIC PARA MODIFICAR TÍTULO</a:t>
            </a:r>
          </a:p>
        </p:txBody>
      </p:sp>
      <p:sp>
        <p:nvSpPr>
          <p:cNvPr id="14" name="Rectángulo redondeado 13">
            <a:extLst>
              <a:ext uri="{FF2B5EF4-FFF2-40B4-BE49-F238E27FC236}">
                <a16:creationId xmlns:a16="http://schemas.microsoft.com/office/drawing/2014/main" id="{0747CB7F-70AC-2E0C-6A16-A68053CDCD76}"/>
              </a:ext>
            </a:extLst>
          </p:cNvPr>
          <p:cNvSpPr/>
          <p:nvPr userDrawn="1"/>
        </p:nvSpPr>
        <p:spPr>
          <a:xfrm>
            <a:off x="7897645" y="3386960"/>
            <a:ext cx="3849854" cy="2701954"/>
          </a:xfrm>
          <a:prstGeom prst="roundRect">
            <a:avLst>
              <a:gd name="adj" fmla="val 6676"/>
            </a:avLst>
          </a:prstGeom>
          <a:solidFill>
            <a:srgbClr val="FFF7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FFF7DA"/>
              </a:solidFill>
            </a:endParaRPr>
          </a:p>
        </p:txBody>
      </p:sp>
      <p:sp>
        <p:nvSpPr>
          <p:cNvPr id="15" name="Marcador de texto 5">
            <a:extLst>
              <a:ext uri="{FF2B5EF4-FFF2-40B4-BE49-F238E27FC236}">
                <a16:creationId xmlns:a16="http://schemas.microsoft.com/office/drawing/2014/main" id="{07F5ACED-3EF4-F142-D2A7-D7421BBACEF4}"/>
              </a:ext>
            </a:extLst>
          </p:cNvPr>
          <p:cNvSpPr>
            <a:spLocks noGrp="1"/>
          </p:cNvSpPr>
          <p:nvPr>
            <p:ph type="body" sz="quarter" idx="70" hasCustomPrompt="1"/>
          </p:nvPr>
        </p:nvSpPr>
        <p:spPr>
          <a:xfrm>
            <a:off x="8211434" y="3685897"/>
            <a:ext cx="3309426" cy="562341"/>
          </a:xfrm>
          <a:prstGeom prst="rect">
            <a:avLst/>
          </a:prstGeom>
        </p:spPr>
        <p:txBody>
          <a:bodyPr>
            <a:noAutofit/>
          </a:bodyPr>
          <a:lstStyle>
            <a:lvl1pPr marL="0" indent="0">
              <a:buNone/>
              <a:defRPr sz="1400" b="0" i="0">
                <a:solidFill>
                  <a:srgbClr val="907214"/>
                </a:solidFill>
                <a:latin typeface="Mapfre Text" pitchFamily="2" charset="77"/>
              </a:defRPr>
            </a:lvl1pPr>
          </a:lstStyle>
          <a:p>
            <a:pPr lvl="0"/>
            <a:r>
              <a:rPr lang="es-ES"/>
              <a:t>HAGA CLIC PARA MODIFICAR TÍTULO</a:t>
            </a:r>
          </a:p>
        </p:txBody>
      </p:sp>
      <p:sp>
        <p:nvSpPr>
          <p:cNvPr id="16" name="Marcador de texto 5">
            <a:extLst>
              <a:ext uri="{FF2B5EF4-FFF2-40B4-BE49-F238E27FC236}">
                <a16:creationId xmlns:a16="http://schemas.microsoft.com/office/drawing/2014/main" id="{B4A1D05B-9E7A-F435-9455-576F019B64AF}"/>
              </a:ext>
            </a:extLst>
          </p:cNvPr>
          <p:cNvSpPr>
            <a:spLocks noGrp="1"/>
          </p:cNvSpPr>
          <p:nvPr>
            <p:ph type="body" sz="quarter" idx="71"/>
          </p:nvPr>
        </p:nvSpPr>
        <p:spPr>
          <a:xfrm>
            <a:off x="4185972" y="1556329"/>
            <a:ext cx="3309426" cy="1429405"/>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17" name="Marcador de texto 5">
            <a:extLst>
              <a:ext uri="{FF2B5EF4-FFF2-40B4-BE49-F238E27FC236}">
                <a16:creationId xmlns:a16="http://schemas.microsoft.com/office/drawing/2014/main" id="{7FBDF0EC-FD6B-3429-DA47-B1099A609E7E}"/>
              </a:ext>
            </a:extLst>
          </p:cNvPr>
          <p:cNvSpPr>
            <a:spLocks noGrp="1"/>
          </p:cNvSpPr>
          <p:nvPr>
            <p:ph type="body" sz="quarter" idx="72"/>
          </p:nvPr>
        </p:nvSpPr>
        <p:spPr>
          <a:xfrm>
            <a:off x="8217673" y="1546285"/>
            <a:ext cx="3303187" cy="1439450"/>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18" name="Marcador de texto 5">
            <a:extLst>
              <a:ext uri="{FF2B5EF4-FFF2-40B4-BE49-F238E27FC236}">
                <a16:creationId xmlns:a16="http://schemas.microsoft.com/office/drawing/2014/main" id="{B6C6855F-6F28-F002-BBD3-CA295276224C}"/>
              </a:ext>
            </a:extLst>
          </p:cNvPr>
          <p:cNvSpPr>
            <a:spLocks noGrp="1"/>
          </p:cNvSpPr>
          <p:nvPr>
            <p:ph type="body" sz="quarter" idx="73"/>
          </p:nvPr>
        </p:nvSpPr>
        <p:spPr>
          <a:xfrm>
            <a:off x="4185972" y="4415141"/>
            <a:ext cx="3309426" cy="1429405"/>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19" name="Marcador de texto 5">
            <a:extLst>
              <a:ext uri="{FF2B5EF4-FFF2-40B4-BE49-F238E27FC236}">
                <a16:creationId xmlns:a16="http://schemas.microsoft.com/office/drawing/2014/main" id="{C828B609-1A2D-9E8A-5799-B9FEAFA7E9C6}"/>
              </a:ext>
            </a:extLst>
          </p:cNvPr>
          <p:cNvSpPr>
            <a:spLocks noGrp="1"/>
          </p:cNvSpPr>
          <p:nvPr>
            <p:ph type="body" sz="quarter" idx="74"/>
          </p:nvPr>
        </p:nvSpPr>
        <p:spPr>
          <a:xfrm>
            <a:off x="8217673" y="4405097"/>
            <a:ext cx="3303187" cy="1439450"/>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pic>
        <p:nvPicPr>
          <p:cNvPr id="2" name="Gráfico 1">
            <a:extLst>
              <a:ext uri="{FF2B5EF4-FFF2-40B4-BE49-F238E27FC236}">
                <a16:creationId xmlns:a16="http://schemas.microsoft.com/office/drawing/2014/main" id="{20F64E81-DA68-795E-5245-FDC93F99A3F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6126466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texto grande fondo sand + cajas colores">
    <p:bg>
      <p:bgPr>
        <a:solidFill>
          <a:schemeClr val="bg1">
            <a:alpha val="49804"/>
          </a:scheme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5" name="Marcador de texto 5">
            <a:extLst>
              <a:ext uri="{FF2B5EF4-FFF2-40B4-BE49-F238E27FC236}">
                <a16:creationId xmlns:a16="http://schemas.microsoft.com/office/drawing/2014/main" id="{1D231532-3517-D123-6610-42036986EFE5}"/>
              </a:ext>
            </a:extLst>
          </p:cNvPr>
          <p:cNvSpPr>
            <a:spLocks noGrp="1"/>
          </p:cNvSpPr>
          <p:nvPr>
            <p:ph type="body" sz="quarter" idx="51" hasCustomPrompt="1"/>
          </p:nvPr>
        </p:nvSpPr>
        <p:spPr>
          <a:xfrm>
            <a:off x="444096" y="2239583"/>
            <a:ext cx="2958189" cy="549574"/>
          </a:xfrm>
          <a:prstGeom prst="rect">
            <a:avLst/>
          </a:prstGeom>
        </p:spPr>
        <p:txBody>
          <a:bodyPr>
            <a:noAutofit/>
          </a:bodyPr>
          <a:lstStyle>
            <a:lvl1pPr marL="0" indent="0" algn="l">
              <a:buNone/>
              <a:defRPr sz="2000" b="0" i="0">
                <a:solidFill>
                  <a:srgbClr val="FB002C"/>
                </a:solidFill>
                <a:latin typeface="Mapfre Text" pitchFamily="2" charset="77"/>
              </a:defRPr>
            </a:lvl1pPr>
          </a:lstStyle>
          <a:p>
            <a:pPr lvl="0"/>
            <a:r>
              <a:rPr lang="es-ES"/>
              <a:t>Haga clic para modificar título</a:t>
            </a:r>
          </a:p>
        </p:txBody>
      </p:sp>
      <p:sp>
        <p:nvSpPr>
          <p:cNvPr id="26" name="Marcador de texto 5">
            <a:extLst>
              <a:ext uri="{FF2B5EF4-FFF2-40B4-BE49-F238E27FC236}">
                <a16:creationId xmlns:a16="http://schemas.microsoft.com/office/drawing/2014/main" id="{B027AEE6-E41D-0E14-79E1-30E81D51B196}"/>
              </a:ext>
            </a:extLst>
          </p:cNvPr>
          <p:cNvSpPr>
            <a:spLocks noGrp="1"/>
          </p:cNvSpPr>
          <p:nvPr>
            <p:ph type="body" sz="quarter" idx="54" hasCustomPrompt="1"/>
          </p:nvPr>
        </p:nvSpPr>
        <p:spPr>
          <a:xfrm>
            <a:off x="457358" y="3033460"/>
            <a:ext cx="2986969" cy="562341"/>
          </a:xfrm>
          <a:prstGeom prst="rect">
            <a:avLst/>
          </a:prstGeom>
        </p:spPr>
        <p:txBody>
          <a:bodyPr>
            <a:noAutofit/>
          </a:bodyPr>
          <a:lstStyle>
            <a:lvl1pPr marL="0" indent="0">
              <a:buNone/>
              <a:defRPr sz="1400" b="0" i="0">
                <a:solidFill>
                  <a:srgbClr val="600011"/>
                </a:solidFill>
                <a:latin typeface="Mapfre Text" pitchFamily="2" charset="77"/>
              </a:defRPr>
            </a:lvl1pPr>
          </a:lstStyle>
          <a:p>
            <a:pPr lvl="0"/>
            <a:r>
              <a:rPr lang="es-ES"/>
              <a:t>HAGA CLIC PARA MODIFICAR TÍTULO</a:t>
            </a:r>
          </a:p>
        </p:txBody>
      </p:sp>
      <p:sp>
        <p:nvSpPr>
          <p:cNvPr id="27" name="Marcador de texto 5">
            <a:extLst>
              <a:ext uri="{FF2B5EF4-FFF2-40B4-BE49-F238E27FC236}">
                <a16:creationId xmlns:a16="http://schemas.microsoft.com/office/drawing/2014/main" id="{C430FD45-73DC-C3A5-CD9A-27A1E377E123}"/>
              </a:ext>
            </a:extLst>
          </p:cNvPr>
          <p:cNvSpPr>
            <a:spLocks noGrp="1"/>
          </p:cNvSpPr>
          <p:nvPr>
            <p:ph type="body" sz="quarter" idx="55" hasCustomPrompt="1"/>
          </p:nvPr>
        </p:nvSpPr>
        <p:spPr>
          <a:xfrm>
            <a:off x="483444" y="3840104"/>
            <a:ext cx="2958189" cy="214769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5" name="Rectángulo redondeado 4">
            <a:extLst>
              <a:ext uri="{FF2B5EF4-FFF2-40B4-BE49-F238E27FC236}">
                <a16:creationId xmlns:a16="http://schemas.microsoft.com/office/drawing/2014/main" id="{4198072D-63A4-DE42-C984-4815E1860924}"/>
              </a:ext>
            </a:extLst>
          </p:cNvPr>
          <p:cNvSpPr/>
          <p:nvPr userDrawn="1"/>
        </p:nvSpPr>
        <p:spPr>
          <a:xfrm>
            <a:off x="3872183" y="528147"/>
            <a:ext cx="3849854" cy="2701954"/>
          </a:xfrm>
          <a:prstGeom prst="roundRect">
            <a:avLst>
              <a:gd name="adj" fmla="val 6676"/>
            </a:avLst>
          </a:prstGeom>
          <a:solidFill>
            <a:srgbClr val="FED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6" name="Marcador de texto 5">
            <a:extLst>
              <a:ext uri="{FF2B5EF4-FFF2-40B4-BE49-F238E27FC236}">
                <a16:creationId xmlns:a16="http://schemas.microsoft.com/office/drawing/2014/main" id="{0AB2C022-FF1C-BA8C-4453-497BF943B62A}"/>
              </a:ext>
            </a:extLst>
          </p:cNvPr>
          <p:cNvSpPr>
            <a:spLocks noGrp="1"/>
          </p:cNvSpPr>
          <p:nvPr>
            <p:ph type="body" sz="quarter" idx="64" hasCustomPrompt="1"/>
          </p:nvPr>
        </p:nvSpPr>
        <p:spPr>
          <a:xfrm>
            <a:off x="4185972" y="827084"/>
            <a:ext cx="3309426" cy="562341"/>
          </a:xfrm>
          <a:prstGeom prst="rect">
            <a:avLst/>
          </a:prstGeom>
        </p:spPr>
        <p:txBody>
          <a:bodyPr>
            <a:noAutofit/>
          </a:bodyPr>
          <a:lstStyle>
            <a:lvl1pPr marL="0" indent="0">
              <a:buNone/>
              <a:defRPr sz="1400" b="0" i="0">
                <a:solidFill>
                  <a:srgbClr val="590028"/>
                </a:solidFill>
                <a:latin typeface="Mapfre Text" pitchFamily="2" charset="77"/>
              </a:defRPr>
            </a:lvl1pPr>
          </a:lstStyle>
          <a:p>
            <a:pPr lvl="0"/>
            <a:r>
              <a:rPr lang="es-ES"/>
              <a:t>HAGA CLIC PARA MODIFICAR TÍTULO</a:t>
            </a:r>
          </a:p>
        </p:txBody>
      </p:sp>
      <p:sp>
        <p:nvSpPr>
          <p:cNvPr id="8" name="Rectángulo redondeado 7">
            <a:extLst>
              <a:ext uri="{FF2B5EF4-FFF2-40B4-BE49-F238E27FC236}">
                <a16:creationId xmlns:a16="http://schemas.microsoft.com/office/drawing/2014/main" id="{AB282695-F829-946B-BBD6-8522456B979A}"/>
              </a:ext>
            </a:extLst>
          </p:cNvPr>
          <p:cNvSpPr/>
          <p:nvPr userDrawn="1"/>
        </p:nvSpPr>
        <p:spPr>
          <a:xfrm>
            <a:off x="7897645" y="528147"/>
            <a:ext cx="3849854" cy="2701954"/>
          </a:xfrm>
          <a:prstGeom prst="roundRect">
            <a:avLst>
              <a:gd name="adj" fmla="val 6676"/>
            </a:avLst>
          </a:prstGeom>
          <a:solidFill>
            <a:srgbClr val="FED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9" name="Marcador de texto 5">
            <a:extLst>
              <a:ext uri="{FF2B5EF4-FFF2-40B4-BE49-F238E27FC236}">
                <a16:creationId xmlns:a16="http://schemas.microsoft.com/office/drawing/2014/main" id="{8494F67D-BDF1-DD9C-B081-F6B10FA7BF75}"/>
              </a:ext>
            </a:extLst>
          </p:cNvPr>
          <p:cNvSpPr>
            <a:spLocks noGrp="1"/>
          </p:cNvSpPr>
          <p:nvPr>
            <p:ph type="body" sz="quarter" idx="66" hasCustomPrompt="1"/>
          </p:nvPr>
        </p:nvSpPr>
        <p:spPr>
          <a:xfrm>
            <a:off x="8211434" y="827084"/>
            <a:ext cx="3309426" cy="562341"/>
          </a:xfrm>
          <a:prstGeom prst="rect">
            <a:avLst/>
          </a:prstGeom>
        </p:spPr>
        <p:txBody>
          <a:bodyPr>
            <a:noAutofit/>
          </a:bodyPr>
          <a:lstStyle>
            <a:lvl1pPr marL="0" indent="0">
              <a:buNone/>
              <a:defRPr sz="1400" b="0" i="0">
                <a:solidFill>
                  <a:srgbClr val="590028"/>
                </a:solidFill>
                <a:latin typeface="Mapfre Text" pitchFamily="2" charset="77"/>
              </a:defRPr>
            </a:lvl1pPr>
          </a:lstStyle>
          <a:p>
            <a:pPr lvl="0"/>
            <a:r>
              <a:rPr lang="es-ES"/>
              <a:t>HAGA CLIC PARA MODIFICAR TÍTULO</a:t>
            </a:r>
          </a:p>
        </p:txBody>
      </p:sp>
      <p:sp>
        <p:nvSpPr>
          <p:cNvPr id="12" name="Rectángulo redondeado 11">
            <a:extLst>
              <a:ext uri="{FF2B5EF4-FFF2-40B4-BE49-F238E27FC236}">
                <a16:creationId xmlns:a16="http://schemas.microsoft.com/office/drawing/2014/main" id="{B51D6EAC-E65C-D50E-DF9B-9F3B80BB3668}"/>
              </a:ext>
            </a:extLst>
          </p:cNvPr>
          <p:cNvSpPr/>
          <p:nvPr userDrawn="1"/>
        </p:nvSpPr>
        <p:spPr>
          <a:xfrm>
            <a:off x="3872183" y="3386960"/>
            <a:ext cx="3849854" cy="2701954"/>
          </a:xfrm>
          <a:prstGeom prst="roundRect">
            <a:avLst>
              <a:gd name="adj" fmla="val 6676"/>
            </a:avLst>
          </a:prstGeom>
          <a:solidFill>
            <a:srgbClr val="FED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13" name="Marcador de texto 5">
            <a:extLst>
              <a:ext uri="{FF2B5EF4-FFF2-40B4-BE49-F238E27FC236}">
                <a16:creationId xmlns:a16="http://schemas.microsoft.com/office/drawing/2014/main" id="{639AA118-1B4E-658F-BB36-A2616105B6FA}"/>
              </a:ext>
            </a:extLst>
          </p:cNvPr>
          <p:cNvSpPr>
            <a:spLocks noGrp="1"/>
          </p:cNvSpPr>
          <p:nvPr>
            <p:ph type="body" sz="quarter" idx="68" hasCustomPrompt="1"/>
          </p:nvPr>
        </p:nvSpPr>
        <p:spPr>
          <a:xfrm>
            <a:off x="4185972" y="3685897"/>
            <a:ext cx="3309426" cy="562341"/>
          </a:xfrm>
          <a:prstGeom prst="rect">
            <a:avLst/>
          </a:prstGeom>
        </p:spPr>
        <p:txBody>
          <a:bodyPr>
            <a:noAutofit/>
          </a:bodyPr>
          <a:lstStyle>
            <a:lvl1pPr marL="0" indent="0">
              <a:buNone/>
              <a:defRPr sz="1400" b="0" i="0">
                <a:solidFill>
                  <a:srgbClr val="590028"/>
                </a:solidFill>
                <a:latin typeface="Mapfre Text" pitchFamily="2" charset="77"/>
              </a:defRPr>
            </a:lvl1pPr>
          </a:lstStyle>
          <a:p>
            <a:pPr lvl="0"/>
            <a:r>
              <a:rPr lang="es-ES"/>
              <a:t>HAGA CLIC PARA MODIFICAR TÍTULO</a:t>
            </a:r>
          </a:p>
        </p:txBody>
      </p:sp>
      <p:sp>
        <p:nvSpPr>
          <p:cNvPr id="14" name="Rectángulo redondeado 13">
            <a:extLst>
              <a:ext uri="{FF2B5EF4-FFF2-40B4-BE49-F238E27FC236}">
                <a16:creationId xmlns:a16="http://schemas.microsoft.com/office/drawing/2014/main" id="{4DD2AB17-1C2E-104C-D9D1-95ECEE920800}"/>
              </a:ext>
            </a:extLst>
          </p:cNvPr>
          <p:cNvSpPr/>
          <p:nvPr userDrawn="1"/>
        </p:nvSpPr>
        <p:spPr>
          <a:xfrm>
            <a:off x="7897645" y="3386960"/>
            <a:ext cx="3849854" cy="2701954"/>
          </a:xfrm>
          <a:prstGeom prst="roundRect">
            <a:avLst>
              <a:gd name="adj" fmla="val 6676"/>
            </a:avLst>
          </a:prstGeom>
          <a:solidFill>
            <a:srgbClr val="FED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EEFAFB"/>
              </a:solidFill>
            </a:endParaRPr>
          </a:p>
        </p:txBody>
      </p:sp>
      <p:sp>
        <p:nvSpPr>
          <p:cNvPr id="15" name="Marcador de texto 5">
            <a:extLst>
              <a:ext uri="{FF2B5EF4-FFF2-40B4-BE49-F238E27FC236}">
                <a16:creationId xmlns:a16="http://schemas.microsoft.com/office/drawing/2014/main" id="{9483CF52-810C-80E7-94A1-543B87A58039}"/>
              </a:ext>
            </a:extLst>
          </p:cNvPr>
          <p:cNvSpPr>
            <a:spLocks noGrp="1"/>
          </p:cNvSpPr>
          <p:nvPr>
            <p:ph type="body" sz="quarter" idx="70" hasCustomPrompt="1"/>
          </p:nvPr>
        </p:nvSpPr>
        <p:spPr>
          <a:xfrm>
            <a:off x="8211434" y="3685897"/>
            <a:ext cx="3309426" cy="562341"/>
          </a:xfrm>
          <a:prstGeom prst="rect">
            <a:avLst/>
          </a:prstGeom>
        </p:spPr>
        <p:txBody>
          <a:bodyPr>
            <a:noAutofit/>
          </a:bodyPr>
          <a:lstStyle>
            <a:lvl1pPr marL="0" indent="0">
              <a:buNone/>
              <a:defRPr sz="1400" b="0" i="0">
                <a:solidFill>
                  <a:srgbClr val="590028"/>
                </a:solidFill>
                <a:latin typeface="Mapfre Text" pitchFamily="2" charset="77"/>
              </a:defRPr>
            </a:lvl1pPr>
          </a:lstStyle>
          <a:p>
            <a:pPr lvl="0"/>
            <a:r>
              <a:rPr lang="es-ES"/>
              <a:t>HAGA CLIC PARA MODIFICAR TÍTULO</a:t>
            </a:r>
          </a:p>
        </p:txBody>
      </p:sp>
      <p:sp>
        <p:nvSpPr>
          <p:cNvPr id="16" name="Marcador de texto 5">
            <a:extLst>
              <a:ext uri="{FF2B5EF4-FFF2-40B4-BE49-F238E27FC236}">
                <a16:creationId xmlns:a16="http://schemas.microsoft.com/office/drawing/2014/main" id="{0881C4EC-D0BB-2E3E-C315-BF28209619C3}"/>
              </a:ext>
            </a:extLst>
          </p:cNvPr>
          <p:cNvSpPr>
            <a:spLocks noGrp="1"/>
          </p:cNvSpPr>
          <p:nvPr>
            <p:ph type="body" sz="quarter" idx="71"/>
          </p:nvPr>
        </p:nvSpPr>
        <p:spPr>
          <a:xfrm>
            <a:off x="4185972" y="1556329"/>
            <a:ext cx="3309426" cy="1429405"/>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17" name="Marcador de texto 5">
            <a:extLst>
              <a:ext uri="{FF2B5EF4-FFF2-40B4-BE49-F238E27FC236}">
                <a16:creationId xmlns:a16="http://schemas.microsoft.com/office/drawing/2014/main" id="{DB2F6F8C-8A5E-6826-AD69-500992816E12}"/>
              </a:ext>
            </a:extLst>
          </p:cNvPr>
          <p:cNvSpPr>
            <a:spLocks noGrp="1"/>
          </p:cNvSpPr>
          <p:nvPr>
            <p:ph type="body" sz="quarter" idx="72"/>
          </p:nvPr>
        </p:nvSpPr>
        <p:spPr>
          <a:xfrm>
            <a:off x="8217673" y="1546285"/>
            <a:ext cx="3303187" cy="1439450"/>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18" name="Marcador de texto 5">
            <a:extLst>
              <a:ext uri="{FF2B5EF4-FFF2-40B4-BE49-F238E27FC236}">
                <a16:creationId xmlns:a16="http://schemas.microsoft.com/office/drawing/2014/main" id="{E2BB0438-88F0-F29A-AE49-D929B5B8266E}"/>
              </a:ext>
            </a:extLst>
          </p:cNvPr>
          <p:cNvSpPr>
            <a:spLocks noGrp="1"/>
          </p:cNvSpPr>
          <p:nvPr>
            <p:ph type="body" sz="quarter" idx="73"/>
          </p:nvPr>
        </p:nvSpPr>
        <p:spPr>
          <a:xfrm>
            <a:off x="4185972" y="4415141"/>
            <a:ext cx="3309426" cy="1429405"/>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19" name="Marcador de texto 5">
            <a:extLst>
              <a:ext uri="{FF2B5EF4-FFF2-40B4-BE49-F238E27FC236}">
                <a16:creationId xmlns:a16="http://schemas.microsoft.com/office/drawing/2014/main" id="{8E33B6BB-EE93-EA3E-2A2D-B5AB4A71160D}"/>
              </a:ext>
            </a:extLst>
          </p:cNvPr>
          <p:cNvSpPr>
            <a:spLocks noGrp="1"/>
          </p:cNvSpPr>
          <p:nvPr>
            <p:ph type="body" sz="quarter" idx="74"/>
          </p:nvPr>
        </p:nvSpPr>
        <p:spPr>
          <a:xfrm>
            <a:off x="8217673" y="4405097"/>
            <a:ext cx="3303187" cy="1439450"/>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pic>
        <p:nvPicPr>
          <p:cNvPr id="2" name="Gráfico 1">
            <a:extLst>
              <a:ext uri="{FF2B5EF4-FFF2-40B4-BE49-F238E27FC236}">
                <a16:creationId xmlns:a16="http://schemas.microsoft.com/office/drawing/2014/main" id="{B6EBE390-0B10-0344-107A-6DD9FF27005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8667482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 cajas">
    <p:bg>
      <p:bgPr>
        <a:solidFill>
          <a:schemeClr val="bg1">
            <a:alpha val="49804"/>
          </a:scheme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9" name="Rectángulo redondeado 8">
            <a:extLst>
              <a:ext uri="{FF2B5EF4-FFF2-40B4-BE49-F238E27FC236}">
                <a16:creationId xmlns:a16="http://schemas.microsoft.com/office/drawing/2014/main" id="{C695278F-72D8-FB04-17B7-97EBEF186793}"/>
              </a:ext>
            </a:extLst>
          </p:cNvPr>
          <p:cNvSpPr/>
          <p:nvPr userDrawn="1"/>
        </p:nvSpPr>
        <p:spPr>
          <a:xfrm>
            <a:off x="444097" y="3642522"/>
            <a:ext cx="3663446" cy="2701954"/>
          </a:xfrm>
          <a:prstGeom prst="roundRect">
            <a:avLst>
              <a:gd name="adj" fmla="val 6676"/>
            </a:avLst>
          </a:prstGeom>
          <a:solidFill>
            <a:srgbClr val="FFF6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3" name="Marcador de texto 5">
            <a:extLst>
              <a:ext uri="{FF2B5EF4-FFF2-40B4-BE49-F238E27FC236}">
                <a16:creationId xmlns:a16="http://schemas.microsoft.com/office/drawing/2014/main" id="{9738D829-00DD-E3B8-DCBC-6C76E8A20AB1}"/>
              </a:ext>
            </a:extLst>
          </p:cNvPr>
          <p:cNvSpPr>
            <a:spLocks noGrp="1"/>
          </p:cNvSpPr>
          <p:nvPr>
            <p:ph type="body" sz="quarter" idx="74" hasCustomPrompt="1"/>
          </p:nvPr>
        </p:nvSpPr>
        <p:spPr>
          <a:xfrm>
            <a:off x="710584" y="3941459"/>
            <a:ext cx="3149185" cy="562341"/>
          </a:xfrm>
          <a:prstGeom prst="rect">
            <a:avLst/>
          </a:prstGeom>
        </p:spPr>
        <p:txBody>
          <a:bodyPr>
            <a:noAutofit/>
          </a:bodyPr>
          <a:lstStyle>
            <a:lvl1pPr marL="0" indent="0">
              <a:buNone/>
              <a:defRPr sz="1400" b="1" i="0">
                <a:solidFill>
                  <a:srgbClr val="FA002D"/>
                </a:solidFill>
                <a:latin typeface="Mapfre Text" pitchFamily="2" charset="77"/>
              </a:defRPr>
            </a:lvl1pPr>
          </a:lstStyle>
          <a:p>
            <a:pPr lvl="0"/>
            <a:r>
              <a:rPr lang="es-ES"/>
              <a:t>HAGA CLIC PARA MODIFICAR TÍTULO</a:t>
            </a:r>
          </a:p>
        </p:txBody>
      </p:sp>
      <p:sp>
        <p:nvSpPr>
          <p:cNvPr id="44" name="Rectángulo redondeado 43">
            <a:extLst>
              <a:ext uri="{FF2B5EF4-FFF2-40B4-BE49-F238E27FC236}">
                <a16:creationId xmlns:a16="http://schemas.microsoft.com/office/drawing/2014/main" id="{840CAF11-9191-9DA1-A69F-85AA0D06DBDC}"/>
              </a:ext>
            </a:extLst>
          </p:cNvPr>
          <p:cNvSpPr/>
          <p:nvPr userDrawn="1"/>
        </p:nvSpPr>
        <p:spPr>
          <a:xfrm>
            <a:off x="8020555" y="783709"/>
            <a:ext cx="3663446" cy="2701954"/>
          </a:xfrm>
          <a:prstGeom prst="roundRect">
            <a:avLst>
              <a:gd name="adj" fmla="val 6676"/>
            </a:avLst>
          </a:prstGeom>
          <a:solidFill>
            <a:srgbClr val="DBF5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6" name="Marcador de texto 5">
            <a:extLst>
              <a:ext uri="{FF2B5EF4-FFF2-40B4-BE49-F238E27FC236}">
                <a16:creationId xmlns:a16="http://schemas.microsoft.com/office/drawing/2014/main" id="{6AC52780-FF4F-4639-3467-8E01994D36FA}"/>
              </a:ext>
            </a:extLst>
          </p:cNvPr>
          <p:cNvSpPr>
            <a:spLocks noGrp="1"/>
          </p:cNvSpPr>
          <p:nvPr>
            <p:ph type="body" sz="quarter" idx="80" hasCustomPrompt="1"/>
          </p:nvPr>
        </p:nvSpPr>
        <p:spPr>
          <a:xfrm>
            <a:off x="8287042" y="1082646"/>
            <a:ext cx="3149185" cy="562341"/>
          </a:xfrm>
          <a:prstGeom prst="rect">
            <a:avLst/>
          </a:prstGeom>
        </p:spPr>
        <p:txBody>
          <a:bodyPr>
            <a:noAutofit/>
          </a:bodyPr>
          <a:lstStyle>
            <a:lvl1pPr marL="0" indent="0">
              <a:buNone/>
              <a:defRPr sz="1400" b="0" i="0">
                <a:solidFill>
                  <a:srgbClr val="1D6F70"/>
                </a:solidFill>
                <a:latin typeface="Mapfre Text" pitchFamily="2" charset="77"/>
              </a:defRPr>
            </a:lvl1pPr>
          </a:lstStyle>
          <a:p>
            <a:pPr lvl="0"/>
            <a:r>
              <a:rPr lang="es-ES"/>
              <a:t>HAGA CLIC PARA MODIFICAR TÍTULO</a:t>
            </a:r>
          </a:p>
        </p:txBody>
      </p:sp>
      <p:sp>
        <p:nvSpPr>
          <p:cNvPr id="50" name="Marcador de texto 5">
            <a:extLst>
              <a:ext uri="{FF2B5EF4-FFF2-40B4-BE49-F238E27FC236}">
                <a16:creationId xmlns:a16="http://schemas.microsoft.com/office/drawing/2014/main" id="{C5ACF64F-B2E5-B5AB-D45D-322E70BE3847}"/>
              </a:ext>
            </a:extLst>
          </p:cNvPr>
          <p:cNvSpPr>
            <a:spLocks noGrp="1"/>
          </p:cNvSpPr>
          <p:nvPr>
            <p:ph type="body" sz="quarter" idx="55" hasCustomPrompt="1"/>
          </p:nvPr>
        </p:nvSpPr>
        <p:spPr>
          <a:xfrm>
            <a:off x="710584" y="4670704"/>
            <a:ext cx="3149185" cy="1429405"/>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54" name="Rectángulo redondeado 53">
            <a:extLst>
              <a:ext uri="{FF2B5EF4-FFF2-40B4-BE49-F238E27FC236}">
                <a16:creationId xmlns:a16="http://schemas.microsoft.com/office/drawing/2014/main" id="{DD5DF8D2-C527-8991-A597-694CB384F417}"/>
              </a:ext>
            </a:extLst>
          </p:cNvPr>
          <p:cNvSpPr/>
          <p:nvPr userDrawn="1"/>
        </p:nvSpPr>
        <p:spPr>
          <a:xfrm>
            <a:off x="4232326" y="3642522"/>
            <a:ext cx="3663446" cy="2701954"/>
          </a:xfrm>
          <a:prstGeom prst="roundRect">
            <a:avLst>
              <a:gd name="adj" fmla="val 6676"/>
            </a:avLst>
          </a:prstGeom>
          <a:solidFill>
            <a:srgbClr val="FFD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55" name="Marcador de texto 5">
            <a:extLst>
              <a:ext uri="{FF2B5EF4-FFF2-40B4-BE49-F238E27FC236}">
                <a16:creationId xmlns:a16="http://schemas.microsoft.com/office/drawing/2014/main" id="{ADAC3F1D-EEEB-390A-9C18-DF30F131E3EA}"/>
              </a:ext>
            </a:extLst>
          </p:cNvPr>
          <p:cNvSpPr>
            <a:spLocks noGrp="1"/>
          </p:cNvSpPr>
          <p:nvPr>
            <p:ph type="body" sz="quarter" idx="85" hasCustomPrompt="1"/>
          </p:nvPr>
        </p:nvSpPr>
        <p:spPr>
          <a:xfrm>
            <a:off x="4498813" y="3941459"/>
            <a:ext cx="3149185" cy="562341"/>
          </a:xfrm>
          <a:prstGeom prst="rect">
            <a:avLst/>
          </a:prstGeom>
        </p:spPr>
        <p:txBody>
          <a:bodyPr>
            <a:noAutofit/>
          </a:bodyPr>
          <a:lstStyle>
            <a:lvl1pPr marL="0" indent="0">
              <a:buNone/>
              <a:defRPr sz="1400" b="1" i="0">
                <a:solidFill>
                  <a:srgbClr val="FA002D"/>
                </a:solidFill>
                <a:latin typeface="Mapfre Text" pitchFamily="2" charset="77"/>
              </a:defRPr>
            </a:lvl1pPr>
          </a:lstStyle>
          <a:p>
            <a:pPr lvl="0"/>
            <a:r>
              <a:rPr lang="es-ES"/>
              <a:t>HAGA CLIC PARA MODIFICAR TÍTULO</a:t>
            </a:r>
          </a:p>
        </p:txBody>
      </p:sp>
      <p:sp>
        <p:nvSpPr>
          <p:cNvPr id="56" name="Marcador de texto 5">
            <a:extLst>
              <a:ext uri="{FF2B5EF4-FFF2-40B4-BE49-F238E27FC236}">
                <a16:creationId xmlns:a16="http://schemas.microsoft.com/office/drawing/2014/main" id="{B5A0237A-1E36-A0DF-9986-91A1538B7048}"/>
              </a:ext>
            </a:extLst>
          </p:cNvPr>
          <p:cNvSpPr>
            <a:spLocks noGrp="1"/>
          </p:cNvSpPr>
          <p:nvPr>
            <p:ph type="body" sz="quarter" idx="86" hasCustomPrompt="1"/>
          </p:nvPr>
        </p:nvSpPr>
        <p:spPr>
          <a:xfrm>
            <a:off x="4498813" y="4670704"/>
            <a:ext cx="3149185" cy="1429405"/>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57" name="Picture Placeholder 2">
            <a:extLst>
              <a:ext uri="{FF2B5EF4-FFF2-40B4-BE49-F238E27FC236}">
                <a16:creationId xmlns:a16="http://schemas.microsoft.com/office/drawing/2014/main" id="{24610FFA-C9FA-8AF7-D073-8F465DD5CDBA}"/>
              </a:ext>
            </a:extLst>
          </p:cNvPr>
          <p:cNvSpPr>
            <a:spLocks noGrp="1"/>
          </p:cNvSpPr>
          <p:nvPr>
            <p:ph type="pic" sz="quarter" idx="18"/>
          </p:nvPr>
        </p:nvSpPr>
        <p:spPr>
          <a:xfrm>
            <a:off x="8020555" y="3652566"/>
            <a:ext cx="3663446" cy="2701954"/>
          </a:xfrm>
          <a:prstGeom prst="round2DiagRect">
            <a:avLst>
              <a:gd name="adj1" fmla="val 4983"/>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59" name="Picture Placeholder 2">
            <a:extLst>
              <a:ext uri="{FF2B5EF4-FFF2-40B4-BE49-F238E27FC236}">
                <a16:creationId xmlns:a16="http://schemas.microsoft.com/office/drawing/2014/main" id="{DC773341-EADF-F36A-F28E-27246D69026C}"/>
              </a:ext>
            </a:extLst>
          </p:cNvPr>
          <p:cNvSpPr>
            <a:spLocks noGrp="1"/>
          </p:cNvSpPr>
          <p:nvPr>
            <p:ph type="pic" sz="quarter" idx="87"/>
          </p:nvPr>
        </p:nvSpPr>
        <p:spPr>
          <a:xfrm>
            <a:off x="507999" y="783709"/>
            <a:ext cx="3585030" cy="2711497"/>
          </a:xfrm>
          <a:prstGeom prst="round2DiagRect">
            <a:avLst>
              <a:gd name="adj1" fmla="val 4983"/>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60" name="Rectángulo redondeado 59">
            <a:extLst>
              <a:ext uri="{FF2B5EF4-FFF2-40B4-BE49-F238E27FC236}">
                <a16:creationId xmlns:a16="http://schemas.microsoft.com/office/drawing/2014/main" id="{2D45CF16-DF72-5CAE-57A6-CBD37B3768D1}"/>
              </a:ext>
            </a:extLst>
          </p:cNvPr>
          <p:cNvSpPr/>
          <p:nvPr userDrawn="1"/>
        </p:nvSpPr>
        <p:spPr>
          <a:xfrm>
            <a:off x="4232327" y="783709"/>
            <a:ext cx="3663446" cy="2701954"/>
          </a:xfrm>
          <a:prstGeom prst="roundRect">
            <a:avLst>
              <a:gd name="adj" fmla="val 6676"/>
            </a:avLst>
          </a:prstGeom>
          <a:solidFill>
            <a:srgbClr val="5900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1" name="Marcador de texto 5">
            <a:extLst>
              <a:ext uri="{FF2B5EF4-FFF2-40B4-BE49-F238E27FC236}">
                <a16:creationId xmlns:a16="http://schemas.microsoft.com/office/drawing/2014/main" id="{8F2036DF-A8A6-1FAA-F06B-214CFE10736D}"/>
              </a:ext>
            </a:extLst>
          </p:cNvPr>
          <p:cNvSpPr>
            <a:spLocks noGrp="1"/>
          </p:cNvSpPr>
          <p:nvPr>
            <p:ph type="body" sz="quarter" idx="88" hasCustomPrompt="1"/>
          </p:nvPr>
        </p:nvSpPr>
        <p:spPr>
          <a:xfrm>
            <a:off x="4475432" y="1811891"/>
            <a:ext cx="3174950" cy="1429405"/>
          </a:xfrm>
          <a:prstGeom prst="rect">
            <a:avLst/>
          </a:prstGeom>
        </p:spPr>
        <p:txBody>
          <a:bodyPr>
            <a:noAutofit/>
          </a:bodyPr>
          <a:lstStyle>
            <a:lvl1pPr marL="0" indent="0" algn="l">
              <a:lnSpc>
                <a:spcPct val="130000"/>
              </a:lnSpc>
              <a:buNone/>
              <a:defRPr sz="1100" b="0" i="0">
                <a:solidFill>
                  <a:srgbClr val="FFDBEA"/>
                </a:solidFill>
                <a:latin typeface="Mapfre Text" pitchFamily="2" charset="77"/>
              </a:defRPr>
            </a:lvl1pPr>
          </a:lstStyle>
          <a:p>
            <a:pPr lvl="0"/>
            <a:r>
              <a:rPr lang="es-ES"/>
              <a:t>Haga clic para modificar texto</a:t>
            </a:r>
          </a:p>
        </p:txBody>
      </p:sp>
      <p:sp>
        <p:nvSpPr>
          <p:cNvPr id="62" name="Marcador de texto 5">
            <a:extLst>
              <a:ext uri="{FF2B5EF4-FFF2-40B4-BE49-F238E27FC236}">
                <a16:creationId xmlns:a16="http://schemas.microsoft.com/office/drawing/2014/main" id="{827C8D57-BE48-4117-EA17-4C21FFEAD31C}"/>
              </a:ext>
            </a:extLst>
          </p:cNvPr>
          <p:cNvSpPr>
            <a:spLocks noGrp="1"/>
          </p:cNvSpPr>
          <p:nvPr>
            <p:ph type="body" sz="quarter" idx="89" hasCustomPrompt="1"/>
          </p:nvPr>
        </p:nvSpPr>
        <p:spPr>
          <a:xfrm>
            <a:off x="4498814" y="1082646"/>
            <a:ext cx="3149185" cy="562341"/>
          </a:xfrm>
          <a:prstGeom prst="rect">
            <a:avLst/>
          </a:prstGeom>
        </p:spPr>
        <p:txBody>
          <a:bodyPr>
            <a:noAutofit/>
          </a:bodyPr>
          <a:lstStyle>
            <a:lvl1pPr marL="0" indent="0">
              <a:buNone/>
              <a:defRPr sz="1400" b="0" i="0">
                <a:solidFill>
                  <a:srgbClr val="FF4D96"/>
                </a:solidFill>
                <a:latin typeface="Mapfre Text" pitchFamily="2" charset="77"/>
              </a:defRPr>
            </a:lvl1pPr>
          </a:lstStyle>
          <a:p>
            <a:pPr lvl="0"/>
            <a:r>
              <a:rPr lang="es-ES"/>
              <a:t>HAGA CLIC PARA MODIFICAR TÍTULO</a:t>
            </a:r>
          </a:p>
        </p:txBody>
      </p:sp>
      <p:sp>
        <p:nvSpPr>
          <p:cNvPr id="63" name="Marcador de texto 5">
            <a:extLst>
              <a:ext uri="{FF2B5EF4-FFF2-40B4-BE49-F238E27FC236}">
                <a16:creationId xmlns:a16="http://schemas.microsoft.com/office/drawing/2014/main" id="{D9B50E7A-EA45-268A-FABD-6B62125A0A96}"/>
              </a:ext>
            </a:extLst>
          </p:cNvPr>
          <p:cNvSpPr>
            <a:spLocks noGrp="1"/>
          </p:cNvSpPr>
          <p:nvPr>
            <p:ph type="body" sz="quarter" idx="90" hasCustomPrompt="1"/>
          </p:nvPr>
        </p:nvSpPr>
        <p:spPr>
          <a:xfrm>
            <a:off x="8287042" y="1816252"/>
            <a:ext cx="3149185" cy="1429405"/>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2" name="Gráfico 1">
            <a:extLst>
              <a:ext uri="{FF2B5EF4-FFF2-40B4-BE49-F238E27FC236}">
                <a16:creationId xmlns:a16="http://schemas.microsoft.com/office/drawing/2014/main" id="{5D019391-7D3D-1BD9-C95C-0D7BBFD41B5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91279"/>
            <a:ext cx="3548870" cy="820102"/>
          </a:xfrm>
          <a:prstGeom prst="rect">
            <a:avLst/>
          </a:prstGeom>
        </p:spPr>
      </p:pic>
    </p:spTree>
    <p:extLst>
      <p:ext uri="{BB962C8B-B14F-4D97-AF65-F5344CB8AC3E}">
        <p14:creationId xmlns:p14="http://schemas.microsoft.com/office/powerpoint/2010/main" val="88978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CION verde trebol 1">
    <p:bg>
      <p:bgPr>
        <a:gradFill flip="none" rotWithShape="1">
          <a:gsLst>
            <a:gs pos="4000">
              <a:srgbClr val="A3EDB5"/>
            </a:gs>
            <a:gs pos="97000">
              <a:srgbClr val="D8F7DF"/>
            </a:gs>
          </a:gsLst>
          <a:lin ang="18900000" scaled="1"/>
          <a:tileRect/>
        </a:gra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1D5840D3-9806-B8AE-18BD-FAFC569A3A4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53448" y="-3825215"/>
            <a:ext cx="20975412" cy="14825726"/>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rgbClr val="2D373D"/>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rgbClr val="F2002A"/>
                </a:solidFill>
                <a:latin typeface="Mapfre Text" pitchFamily="2" charset="77"/>
              </a:defRPr>
            </a:lvl1pPr>
          </a:lstStyle>
          <a:p>
            <a:pPr lvl="0"/>
            <a:r>
              <a:rPr lang="es-ES"/>
              <a:t>HAGA CLIC PARA AGREGAR SUBTÍTULO</a:t>
            </a:r>
          </a:p>
        </p:txBody>
      </p:sp>
      <p:pic>
        <p:nvPicPr>
          <p:cNvPr id="2" name="Gráfico 1">
            <a:extLst>
              <a:ext uri="{FF2B5EF4-FFF2-40B4-BE49-F238E27FC236}">
                <a16:creationId xmlns:a16="http://schemas.microsoft.com/office/drawing/2014/main" id="{108E4887-3292-603F-43F1-6D23CC62F79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9072782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o grande fondo sand + caja lateral + 3 fotos">
    <p:bg>
      <p:bgPr>
        <a:solidFill>
          <a:srgbClr val="FFF5F7">
            <a:alpha val="49804"/>
          </a:srgb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9" name="Marcador de texto 5">
            <a:extLst>
              <a:ext uri="{FF2B5EF4-FFF2-40B4-BE49-F238E27FC236}">
                <a16:creationId xmlns:a16="http://schemas.microsoft.com/office/drawing/2014/main" id="{19341B98-CF40-24B6-FEEB-6FF07F0A048F}"/>
              </a:ext>
            </a:extLst>
          </p:cNvPr>
          <p:cNvSpPr>
            <a:spLocks noGrp="1"/>
          </p:cNvSpPr>
          <p:nvPr>
            <p:ph type="body" sz="quarter" idx="51" hasCustomPrompt="1"/>
          </p:nvPr>
        </p:nvSpPr>
        <p:spPr>
          <a:xfrm>
            <a:off x="2060232" y="959880"/>
            <a:ext cx="2459217" cy="549574"/>
          </a:xfrm>
          <a:prstGeom prst="rect">
            <a:avLst/>
          </a:prstGeom>
        </p:spPr>
        <p:txBody>
          <a:bodyPr>
            <a:noAutofit/>
          </a:bodyPr>
          <a:lstStyle>
            <a:lvl1pPr marL="0" indent="0" algn="l">
              <a:buNone/>
              <a:defRPr sz="2000" b="0" i="0">
                <a:solidFill>
                  <a:srgbClr val="FB002C"/>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6BBEA398-519D-C455-779A-29A1D5F015A7}"/>
              </a:ext>
            </a:extLst>
          </p:cNvPr>
          <p:cNvSpPr>
            <a:spLocks noGrp="1"/>
          </p:cNvSpPr>
          <p:nvPr>
            <p:ph type="body" sz="quarter" idx="55"/>
          </p:nvPr>
        </p:nvSpPr>
        <p:spPr>
          <a:xfrm>
            <a:off x="2060231" y="1637682"/>
            <a:ext cx="2459217" cy="2147693"/>
          </a:xfrm>
          <a:prstGeom prst="rect">
            <a:avLst/>
          </a:prstGeom>
        </p:spPr>
        <p:txBody>
          <a:bodyPr>
            <a:noAutofit/>
          </a:bodyPr>
          <a:lstStyle>
            <a:lvl1pPr marL="0" indent="0">
              <a:lnSpc>
                <a:spcPct val="130000"/>
              </a:lnSpc>
              <a:buNone/>
              <a:defRPr lang="es-ES" sz="1200" b="0" i="0" smtClean="0">
                <a:effectLst/>
              </a:defRPr>
            </a:lvl1pPr>
          </a:lstStyle>
          <a:p>
            <a:pPr lvl="0"/>
            <a:endParaRPr lang="es-ES"/>
          </a:p>
        </p:txBody>
      </p:sp>
      <p:sp>
        <p:nvSpPr>
          <p:cNvPr id="14" name="Picture Placeholder 2">
            <a:extLst>
              <a:ext uri="{FF2B5EF4-FFF2-40B4-BE49-F238E27FC236}">
                <a16:creationId xmlns:a16="http://schemas.microsoft.com/office/drawing/2014/main" id="{44913171-8352-33CF-5E9F-0B157DDC948D}"/>
              </a:ext>
            </a:extLst>
          </p:cNvPr>
          <p:cNvSpPr>
            <a:spLocks noGrp="1"/>
          </p:cNvSpPr>
          <p:nvPr>
            <p:ph type="pic" sz="quarter" idx="18"/>
          </p:nvPr>
        </p:nvSpPr>
        <p:spPr>
          <a:xfrm>
            <a:off x="4886911" y="1571534"/>
            <a:ext cx="2017987" cy="3255988"/>
          </a:xfrm>
          <a:prstGeom prst="round2DiagRect">
            <a:avLst>
              <a:gd name="adj1" fmla="val 4983"/>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15" name="Picture Placeholder 2">
            <a:extLst>
              <a:ext uri="{FF2B5EF4-FFF2-40B4-BE49-F238E27FC236}">
                <a16:creationId xmlns:a16="http://schemas.microsoft.com/office/drawing/2014/main" id="{887DDEF2-5FA1-D5FA-FE87-7B854BDAD6B3}"/>
              </a:ext>
            </a:extLst>
          </p:cNvPr>
          <p:cNvSpPr>
            <a:spLocks noGrp="1"/>
          </p:cNvSpPr>
          <p:nvPr>
            <p:ph type="pic" sz="quarter" idx="64"/>
          </p:nvPr>
        </p:nvSpPr>
        <p:spPr>
          <a:xfrm>
            <a:off x="7230917" y="1571534"/>
            <a:ext cx="2017987" cy="3255988"/>
          </a:xfrm>
          <a:prstGeom prst="round2DiagRect">
            <a:avLst>
              <a:gd name="adj1" fmla="val 4983"/>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16" name="Picture Placeholder 2">
            <a:extLst>
              <a:ext uri="{FF2B5EF4-FFF2-40B4-BE49-F238E27FC236}">
                <a16:creationId xmlns:a16="http://schemas.microsoft.com/office/drawing/2014/main" id="{FDA48121-AB90-BB9E-7213-14A2C8A21F25}"/>
              </a:ext>
            </a:extLst>
          </p:cNvPr>
          <p:cNvSpPr>
            <a:spLocks noGrp="1"/>
          </p:cNvSpPr>
          <p:nvPr>
            <p:ph type="pic" sz="quarter" idx="65"/>
          </p:nvPr>
        </p:nvSpPr>
        <p:spPr>
          <a:xfrm>
            <a:off x="9543394" y="1571534"/>
            <a:ext cx="2017987" cy="3255988"/>
          </a:xfrm>
          <a:prstGeom prst="round2DiagRect">
            <a:avLst>
              <a:gd name="adj1" fmla="val 4983"/>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17" name="Marcador de texto 5">
            <a:extLst>
              <a:ext uri="{FF2B5EF4-FFF2-40B4-BE49-F238E27FC236}">
                <a16:creationId xmlns:a16="http://schemas.microsoft.com/office/drawing/2014/main" id="{84A8D655-B866-F8C1-132D-24758C2A51C5}"/>
              </a:ext>
            </a:extLst>
          </p:cNvPr>
          <p:cNvSpPr>
            <a:spLocks noGrp="1"/>
          </p:cNvSpPr>
          <p:nvPr>
            <p:ph type="body" sz="quarter" idx="66"/>
          </p:nvPr>
        </p:nvSpPr>
        <p:spPr>
          <a:xfrm>
            <a:off x="4866493" y="4969462"/>
            <a:ext cx="2017987" cy="1666044"/>
          </a:xfrm>
          <a:prstGeom prst="rect">
            <a:avLst/>
          </a:prstGeom>
        </p:spPr>
        <p:txBody>
          <a:bodyPr>
            <a:noAutofit/>
          </a:bodyPr>
          <a:lstStyle>
            <a:lvl1pPr marL="0" indent="0" algn="ctr">
              <a:lnSpc>
                <a:spcPct val="130000"/>
              </a:lnSpc>
              <a:buNone/>
              <a:defRPr lang="es-ES" sz="1200" b="0" i="0" smtClean="0">
                <a:effectLst/>
              </a:defRPr>
            </a:lvl1pPr>
          </a:lstStyle>
          <a:p>
            <a:pPr lvl="0"/>
            <a:endParaRPr lang="es-ES"/>
          </a:p>
        </p:txBody>
      </p:sp>
      <p:sp>
        <p:nvSpPr>
          <p:cNvPr id="18" name="Marcador de texto 5">
            <a:extLst>
              <a:ext uri="{FF2B5EF4-FFF2-40B4-BE49-F238E27FC236}">
                <a16:creationId xmlns:a16="http://schemas.microsoft.com/office/drawing/2014/main" id="{C2B6E8AF-AA8D-B4BD-283E-7CF96ADDF46D}"/>
              </a:ext>
            </a:extLst>
          </p:cNvPr>
          <p:cNvSpPr>
            <a:spLocks noGrp="1"/>
          </p:cNvSpPr>
          <p:nvPr>
            <p:ph type="body" sz="quarter" idx="67"/>
          </p:nvPr>
        </p:nvSpPr>
        <p:spPr>
          <a:xfrm>
            <a:off x="7210300" y="4969462"/>
            <a:ext cx="2017987" cy="1666044"/>
          </a:xfrm>
          <a:prstGeom prst="rect">
            <a:avLst/>
          </a:prstGeom>
        </p:spPr>
        <p:txBody>
          <a:bodyPr>
            <a:noAutofit/>
          </a:bodyPr>
          <a:lstStyle>
            <a:lvl1pPr marL="0" indent="0" algn="ctr">
              <a:lnSpc>
                <a:spcPct val="130000"/>
              </a:lnSpc>
              <a:buNone/>
              <a:defRPr lang="es-ES" sz="1200" b="0" i="0" smtClean="0">
                <a:effectLst/>
              </a:defRPr>
            </a:lvl1pPr>
          </a:lstStyle>
          <a:p>
            <a:pPr lvl="0"/>
            <a:endParaRPr lang="es-ES"/>
          </a:p>
        </p:txBody>
      </p:sp>
      <p:sp>
        <p:nvSpPr>
          <p:cNvPr id="19" name="Marcador de texto 5">
            <a:extLst>
              <a:ext uri="{FF2B5EF4-FFF2-40B4-BE49-F238E27FC236}">
                <a16:creationId xmlns:a16="http://schemas.microsoft.com/office/drawing/2014/main" id="{42BC4831-4B63-06C8-5E82-268CCE5C724F}"/>
              </a:ext>
            </a:extLst>
          </p:cNvPr>
          <p:cNvSpPr>
            <a:spLocks noGrp="1"/>
          </p:cNvSpPr>
          <p:nvPr>
            <p:ph type="body" sz="quarter" idx="68"/>
          </p:nvPr>
        </p:nvSpPr>
        <p:spPr>
          <a:xfrm>
            <a:off x="9501555" y="4969462"/>
            <a:ext cx="2017987" cy="1666044"/>
          </a:xfrm>
          <a:prstGeom prst="rect">
            <a:avLst/>
          </a:prstGeom>
        </p:spPr>
        <p:txBody>
          <a:bodyPr>
            <a:noAutofit/>
          </a:bodyPr>
          <a:lstStyle>
            <a:lvl1pPr marL="0" indent="0" algn="ctr">
              <a:lnSpc>
                <a:spcPct val="130000"/>
              </a:lnSpc>
              <a:buNone/>
              <a:defRPr lang="es-ES" sz="1200" b="0" i="0" smtClean="0">
                <a:effectLst/>
              </a:defRPr>
            </a:lvl1pPr>
          </a:lstStyle>
          <a:p>
            <a:pPr lvl="0"/>
            <a:endParaRPr lang="es-ES"/>
          </a:p>
        </p:txBody>
      </p:sp>
      <p:pic>
        <p:nvPicPr>
          <p:cNvPr id="4" name="Gráfico 3">
            <a:extLst>
              <a:ext uri="{FF2B5EF4-FFF2-40B4-BE49-F238E27FC236}">
                <a16:creationId xmlns:a16="http://schemas.microsoft.com/office/drawing/2014/main" id="{826AE7C0-0218-B458-7B84-61DCEE9BCC5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91279"/>
            <a:ext cx="3548870" cy="820102"/>
          </a:xfrm>
          <a:prstGeom prst="rect">
            <a:avLst/>
          </a:prstGeom>
        </p:spPr>
      </p:pic>
    </p:spTree>
    <p:extLst>
      <p:ext uri="{BB962C8B-B14F-4D97-AF65-F5344CB8AC3E}">
        <p14:creationId xmlns:p14="http://schemas.microsoft.com/office/powerpoint/2010/main" val="1895835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o grande fondo sand + caja lateral + 4 fotos">
    <p:bg>
      <p:bgPr>
        <a:solidFill>
          <a:srgbClr val="FFF5F7">
            <a:alpha val="50000"/>
          </a:srgb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9" name="Marcador de texto 5">
            <a:extLst>
              <a:ext uri="{FF2B5EF4-FFF2-40B4-BE49-F238E27FC236}">
                <a16:creationId xmlns:a16="http://schemas.microsoft.com/office/drawing/2014/main" id="{19341B98-CF40-24B6-FEEB-6FF07F0A048F}"/>
              </a:ext>
            </a:extLst>
          </p:cNvPr>
          <p:cNvSpPr>
            <a:spLocks noGrp="1"/>
          </p:cNvSpPr>
          <p:nvPr>
            <p:ph type="body" sz="quarter" idx="51" hasCustomPrompt="1"/>
          </p:nvPr>
        </p:nvSpPr>
        <p:spPr>
          <a:xfrm>
            <a:off x="386545" y="735980"/>
            <a:ext cx="2459217" cy="549574"/>
          </a:xfrm>
          <a:prstGeom prst="rect">
            <a:avLst/>
          </a:prstGeom>
        </p:spPr>
        <p:txBody>
          <a:bodyPr>
            <a:noAutofit/>
          </a:bodyPr>
          <a:lstStyle>
            <a:lvl1pPr marL="0" indent="0" algn="l">
              <a:buNone/>
              <a:defRPr sz="2000" b="0" i="0">
                <a:solidFill>
                  <a:srgbClr val="FB002C"/>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6BBEA398-519D-C455-779A-29A1D5F015A7}"/>
              </a:ext>
            </a:extLst>
          </p:cNvPr>
          <p:cNvSpPr>
            <a:spLocks noGrp="1"/>
          </p:cNvSpPr>
          <p:nvPr>
            <p:ph type="body" sz="quarter" idx="55" hasCustomPrompt="1"/>
          </p:nvPr>
        </p:nvSpPr>
        <p:spPr>
          <a:xfrm>
            <a:off x="386544" y="1413782"/>
            <a:ext cx="2459217" cy="214769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4" name="Picture Placeholder 2">
            <a:extLst>
              <a:ext uri="{FF2B5EF4-FFF2-40B4-BE49-F238E27FC236}">
                <a16:creationId xmlns:a16="http://schemas.microsoft.com/office/drawing/2014/main" id="{44913171-8352-33CF-5E9F-0B157DDC948D}"/>
              </a:ext>
            </a:extLst>
          </p:cNvPr>
          <p:cNvSpPr>
            <a:spLocks noGrp="1"/>
          </p:cNvSpPr>
          <p:nvPr>
            <p:ph type="pic" sz="quarter" idx="18"/>
          </p:nvPr>
        </p:nvSpPr>
        <p:spPr>
          <a:xfrm>
            <a:off x="3500475" y="735980"/>
            <a:ext cx="4792347" cy="2548054"/>
          </a:xfrm>
          <a:prstGeom prst="round2DiagRect">
            <a:avLst>
              <a:gd name="adj1" fmla="val 4517"/>
              <a:gd name="adj2" fmla="val 2748"/>
            </a:avLst>
          </a:prstGeom>
          <a:ln w="25400">
            <a:noFill/>
          </a:ln>
        </p:spPr>
        <p:txBody>
          <a:bodyPr>
            <a:normAutofit/>
          </a:bodyPr>
          <a:lstStyle>
            <a:lvl1pPr>
              <a:defRPr sz="2000" b="0" i="0">
                <a:latin typeface="Mapfre Text" pitchFamily="2" charset="77"/>
              </a:defRPr>
            </a:lvl1pPr>
          </a:lstStyle>
          <a:p>
            <a:endParaRPr lang="en-ES"/>
          </a:p>
        </p:txBody>
      </p:sp>
      <p:sp>
        <p:nvSpPr>
          <p:cNvPr id="2" name="Picture Placeholder 2">
            <a:extLst>
              <a:ext uri="{FF2B5EF4-FFF2-40B4-BE49-F238E27FC236}">
                <a16:creationId xmlns:a16="http://schemas.microsoft.com/office/drawing/2014/main" id="{BF4F2601-1A92-4ABC-87B1-C0BD6CD23A8D}"/>
              </a:ext>
            </a:extLst>
          </p:cNvPr>
          <p:cNvSpPr>
            <a:spLocks noGrp="1"/>
          </p:cNvSpPr>
          <p:nvPr>
            <p:ph type="pic" sz="quarter" idx="64"/>
          </p:nvPr>
        </p:nvSpPr>
        <p:spPr>
          <a:xfrm>
            <a:off x="8460090" y="735980"/>
            <a:ext cx="3341681" cy="2548054"/>
          </a:xfrm>
          <a:prstGeom prst="round2DiagRect">
            <a:avLst>
              <a:gd name="adj1" fmla="val 4983"/>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4" name="Picture Placeholder 2">
            <a:extLst>
              <a:ext uri="{FF2B5EF4-FFF2-40B4-BE49-F238E27FC236}">
                <a16:creationId xmlns:a16="http://schemas.microsoft.com/office/drawing/2014/main" id="{CE8C2A5C-9A48-D886-B325-F30FEBC9DBB0}"/>
              </a:ext>
            </a:extLst>
          </p:cNvPr>
          <p:cNvSpPr>
            <a:spLocks noGrp="1"/>
          </p:cNvSpPr>
          <p:nvPr>
            <p:ph type="pic" sz="quarter" idx="65"/>
          </p:nvPr>
        </p:nvSpPr>
        <p:spPr>
          <a:xfrm>
            <a:off x="7013109" y="3450606"/>
            <a:ext cx="4792347" cy="2548054"/>
          </a:xfrm>
          <a:prstGeom prst="round2DiagRect">
            <a:avLst>
              <a:gd name="adj1" fmla="val 4983"/>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5" name="Picture Placeholder 2">
            <a:extLst>
              <a:ext uri="{FF2B5EF4-FFF2-40B4-BE49-F238E27FC236}">
                <a16:creationId xmlns:a16="http://schemas.microsoft.com/office/drawing/2014/main" id="{B4038622-AF22-F4ED-7809-44BD10756107}"/>
              </a:ext>
            </a:extLst>
          </p:cNvPr>
          <p:cNvSpPr>
            <a:spLocks noGrp="1"/>
          </p:cNvSpPr>
          <p:nvPr>
            <p:ph type="pic" sz="quarter" idx="66"/>
          </p:nvPr>
        </p:nvSpPr>
        <p:spPr>
          <a:xfrm>
            <a:off x="3500475" y="3450606"/>
            <a:ext cx="3341681" cy="2548054"/>
          </a:xfrm>
          <a:prstGeom prst="round2DiagRect">
            <a:avLst>
              <a:gd name="adj1" fmla="val 4983"/>
              <a:gd name="adj2" fmla="val 6943"/>
            </a:avLst>
          </a:prstGeom>
          <a:ln w="25400">
            <a:noFill/>
          </a:ln>
        </p:spPr>
        <p:txBody>
          <a:bodyPr>
            <a:normAutofit/>
          </a:bodyPr>
          <a:lstStyle>
            <a:lvl1pPr>
              <a:defRPr sz="2000" b="0" i="0">
                <a:latin typeface="Mapfre Text" pitchFamily="2" charset="77"/>
              </a:defRPr>
            </a:lvl1pPr>
          </a:lstStyle>
          <a:p>
            <a:endParaRPr lang="en-ES"/>
          </a:p>
        </p:txBody>
      </p:sp>
      <p:pic>
        <p:nvPicPr>
          <p:cNvPr id="7" name="Gráfico 6">
            <a:extLst>
              <a:ext uri="{FF2B5EF4-FFF2-40B4-BE49-F238E27FC236}">
                <a16:creationId xmlns:a16="http://schemas.microsoft.com/office/drawing/2014/main" id="{F7788865-26CE-06FC-F535-369975D48CD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7458314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stacado en el centro - borde roj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6" name="Round Diagonal Corner of Rectangle 15">
            <a:extLst>
              <a:ext uri="{FF2B5EF4-FFF2-40B4-BE49-F238E27FC236}">
                <a16:creationId xmlns:a16="http://schemas.microsoft.com/office/drawing/2014/main" id="{3119937C-DF66-8556-F690-BBF4315CC161}"/>
              </a:ext>
            </a:extLst>
          </p:cNvPr>
          <p:cNvSpPr/>
          <p:nvPr userDrawn="1"/>
        </p:nvSpPr>
        <p:spPr>
          <a:xfrm>
            <a:off x="2965435" y="2520380"/>
            <a:ext cx="6261130" cy="1817240"/>
          </a:xfrm>
          <a:prstGeom prst="round2DiagRect">
            <a:avLst>
              <a:gd name="adj1" fmla="val 10096"/>
              <a:gd name="adj2" fmla="val 10485"/>
            </a:avLst>
          </a:prstGeom>
          <a:noFill/>
          <a:ln w="19050">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7" name="Marcador de texto 5">
            <a:extLst>
              <a:ext uri="{FF2B5EF4-FFF2-40B4-BE49-F238E27FC236}">
                <a16:creationId xmlns:a16="http://schemas.microsoft.com/office/drawing/2014/main" id="{26F78D7E-9B53-E72C-FE2C-7C8F4057DD92}"/>
              </a:ext>
            </a:extLst>
          </p:cNvPr>
          <p:cNvSpPr>
            <a:spLocks noGrp="1"/>
          </p:cNvSpPr>
          <p:nvPr>
            <p:ph type="body" sz="quarter" idx="54" hasCustomPrompt="1"/>
          </p:nvPr>
        </p:nvSpPr>
        <p:spPr>
          <a:xfrm>
            <a:off x="1216372" y="1426484"/>
            <a:ext cx="9630684" cy="952732"/>
          </a:xfrm>
          <a:prstGeom prst="rect">
            <a:avLst/>
          </a:prstGeom>
        </p:spPr>
        <p:txBody>
          <a:bodyPr>
            <a:noAutofit/>
          </a:bodyPr>
          <a:lstStyle>
            <a:lvl1pPr marL="0" indent="0" algn="ctr">
              <a:buNone/>
              <a:defRPr sz="1800" b="0" i="0">
                <a:solidFill>
                  <a:srgbClr val="FB002C"/>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680F0180-07C2-E191-6D67-C4AE2FDFE0D4}"/>
              </a:ext>
            </a:extLst>
          </p:cNvPr>
          <p:cNvSpPr>
            <a:spLocks noGrp="1"/>
          </p:cNvSpPr>
          <p:nvPr>
            <p:ph type="body" sz="quarter" idx="60" hasCustomPrompt="1"/>
          </p:nvPr>
        </p:nvSpPr>
        <p:spPr>
          <a:xfrm>
            <a:off x="1216372" y="4595812"/>
            <a:ext cx="9507046" cy="952732"/>
          </a:xfrm>
          <a:prstGeom prst="rect">
            <a:avLst/>
          </a:prstGeom>
        </p:spPr>
        <p:txBody>
          <a:bodyPr>
            <a:noAutofit/>
          </a:bodyPr>
          <a:lstStyle>
            <a:lvl1pPr marL="0" indent="0" algn="ctr">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8" name="Marcador de texto 5">
            <a:extLst>
              <a:ext uri="{FF2B5EF4-FFF2-40B4-BE49-F238E27FC236}">
                <a16:creationId xmlns:a16="http://schemas.microsoft.com/office/drawing/2014/main" id="{1D1114D3-7928-2567-9EEA-7B2D143C3D81}"/>
              </a:ext>
            </a:extLst>
          </p:cNvPr>
          <p:cNvSpPr>
            <a:spLocks noGrp="1"/>
          </p:cNvSpPr>
          <p:nvPr>
            <p:ph type="body" sz="quarter" idx="61" hasCustomPrompt="1"/>
          </p:nvPr>
        </p:nvSpPr>
        <p:spPr>
          <a:xfrm>
            <a:off x="3486030" y="2717376"/>
            <a:ext cx="5219939" cy="1423248"/>
          </a:xfrm>
          <a:prstGeom prst="rect">
            <a:avLst/>
          </a:prstGeom>
        </p:spPr>
        <p:txBody>
          <a:bodyPr>
            <a:noAutofit/>
          </a:bodyPr>
          <a:lstStyle>
            <a:lvl1pPr marL="0" indent="0" algn="ctr">
              <a:lnSpc>
                <a:spcPct val="130000"/>
              </a:lnSpc>
              <a:buNone/>
              <a:defRPr sz="1400" b="0" i="0">
                <a:solidFill>
                  <a:srgbClr val="2D373D"/>
                </a:solidFill>
                <a:latin typeface="Mapfre Text" pitchFamily="2" charset="77"/>
              </a:defRPr>
            </a:lvl1pPr>
          </a:lstStyle>
          <a:p>
            <a:pPr lvl="0"/>
            <a:r>
              <a:rPr lang="es-ES"/>
              <a:t>Haga clic para modificar texto</a:t>
            </a:r>
          </a:p>
        </p:txBody>
      </p:sp>
      <p:sp>
        <p:nvSpPr>
          <p:cNvPr id="6" name="Text Placeholder 7">
            <a:extLst>
              <a:ext uri="{FF2B5EF4-FFF2-40B4-BE49-F238E27FC236}">
                <a16:creationId xmlns:a16="http://schemas.microsoft.com/office/drawing/2014/main" id="{0998B410-DAC2-53A5-F6AF-FC0D253E85C9}"/>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3" name="Gráfico 2">
            <a:extLst>
              <a:ext uri="{FF2B5EF4-FFF2-40B4-BE49-F238E27FC236}">
                <a16:creationId xmlns:a16="http://schemas.microsoft.com/office/drawing/2014/main" id="{3F9C3C82-7F53-1A63-32F4-9167374119A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265510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Destacado en el centro - borde roj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6" name="Round Diagonal Corner of Rectangle 15">
            <a:extLst>
              <a:ext uri="{FF2B5EF4-FFF2-40B4-BE49-F238E27FC236}">
                <a16:creationId xmlns:a16="http://schemas.microsoft.com/office/drawing/2014/main" id="{3119937C-DF66-8556-F690-BBF4315CC161}"/>
              </a:ext>
            </a:extLst>
          </p:cNvPr>
          <p:cNvSpPr/>
          <p:nvPr userDrawn="1"/>
        </p:nvSpPr>
        <p:spPr>
          <a:xfrm>
            <a:off x="3116687" y="2520380"/>
            <a:ext cx="5988676" cy="1817240"/>
          </a:xfrm>
          <a:prstGeom prst="round2DiagRect">
            <a:avLst>
              <a:gd name="adj1" fmla="val 8459"/>
              <a:gd name="adj2" fmla="val 8138"/>
            </a:avLst>
          </a:prstGeom>
          <a:solidFill>
            <a:srgbClr val="FB00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7" name="Marcador de texto 5">
            <a:extLst>
              <a:ext uri="{FF2B5EF4-FFF2-40B4-BE49-F238E27FC236}">
                <a16:creationId xmlns:a16="http://schemas.microsoft.com/office/drawing/2014/main" id="{26F78D7E-9B53-E72C-FE2C-7C8F4057DD92}"/>
              </a:ext>
            </a:extLst>
          </p:cNvPr>
          <p:cNvSpPr>
            <a:spLocks noGrp="1"/>
          </p:cNvSpPr>
          <p:nvPr>
            <p:ph type="body" sz="quarter" idx="54" hasCustomPrompt="1"/>
          </p:nvPr>
        </p:nvSpPr>
        <p:spPr>
          <a:xfrm>
            <a:off x="1216372" y="1426484"/>
            <a:ext cx="9630684" cy="952732"/>
          </a:xfrm>
          <a:prstGeom prst="rect">
            <a:avLst/>
          </a:prstGeom>
        </p:spPr>
        <p:txBody>
          <a:bodyPr>
            <a:noAutofit/>
          </a:bodyPr>
          <a:lstStyle>
            <a:lvl1pPr marL="0" indent="0" algn="ctr">
              <a:buNone/>
              <a:defRPr sz="1800" b="0" i="0">
                <a:solidFill>
                  <a:srgbClr val="FB002C"/>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680F0180-07C2-E191-6D67-C4AE2FDFE0D4}"/>
              </a:ext>
            </a:extLst>
          </p:cNvPr>
          <p:cNvSpPr>
            <a:spLocks noGrp="1"/>
          </p:cNvSpPr>
          <p:nvPr>
            <p:ph type="body" sz="quarter" idx="60" hasCustomPrompt="1"/>
          </p:nvPr>
        </p:nvSpPr>
        <p:spPr>
          <a:xfrm>
            <a:off x="1216372" y="4595812"/>
            <a:ext cx="9507046" cy="952732"/>
          </a:xfrm>
          <a:prstGeom prst="rect">
            <a:avLst/>
          </a:prstGeom>
        </p:spPr>
        <p:txBody>
          <a:bodyPr>
            <a:noAutofit/>
          </a:bodyPr>
          <a:lstStyle>
            <a:lvl1pPr marL="0" indent="0" algn="ctr">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8" name="Marcador de texto 5">
            <a:extLst>
              <a:ext uri="{FF2B5EF4-FFF2-40B4-BE49-F238E27FC236}">
                <a16:creationId xmlns:a16="http://schemas.microsoft.com/office/drawing/2014/main" id="{1D1114D3-7928-2567-9EEA-7B2D143C3D81}"/>
              </a:ext>
            </a:extLst>
          </p:cNvPr>
          <p:cNvSpPr>
            <a:spLocks noGrp="1"/>
          </p:cNvSpPr>
          <p:nvPr>
            <p:ph type="body" sz="quarter" idx="61" hasCustomPrompt="1"/>
          </p:nvPr>
        </p:nvSpPr>
        <p:spPr>
          <a:xfrm>
            <a:off x="3486030" y="2717376"/>
            <a:ext cx="5219939" cy="1423248"/>
          </a:xfrm>
          <a:prstGeom prst="rect">
            <a:avLst/>
          </a:prstGeom>
        </p:spPr>
        <p:txBody>
          <a:bodyPr>
            <a:noAutofit/>
          </a:bodyPr>
          <a:lstStyle>
            <a:lvl1pPr marL="0" indent="0" algn="ctr">
              <a:lnSpc>
                <a:spcPct val="130000"/>
              </a:lnSpc>
              <a:buNone/>
              <a:defRPr sz="1400" b="0" i="0">
                <a:solidFill>
                  <a:schemeClr val="bg1"/>
                </a:solidFill>
                <a:latin typeface="Mapfre Text" pitchFamily="2" charset="77"/>
              </a:defRPr>
            </a:lvl1pPr>
          </a:lstStyle>
          <a:p>
            <a:pPr lvl="0"/>
            <a:r>
              <a:rPr lang="es-ES"/>
              <a:t>Haga clic para modificar texto</a:t>
            </a:r>
          </a:p>
        </p:txBody>
      </p:sp>
      <p:sp>
        <p:nvSpPr>
          <p:cNvPr id="6" name="Text Placeholder 7">
            <a:extLst>
              <a:ext uri="{FF2B5EF4-FFF2-40B4-BE49-F238E27FC236}">
                <a16:creationId xmlns:a16="http://schemas.microsoft.com/office/drawing/2014/main" id="{0998B410-DAC2-53A5-F6AF-FC0D253E85C9}"/>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3" name="Gráfico 2">
            <a:extLst>
              <a:ext uri="{FF2B5EF4-FFF2-40B4-BE49-F238E27FC236}">
                <a16:creationId xmlns:a16="http://schemas.microsoft.com/office/drawing/2014/main" id="{0CC629A8-D327-93FA-16BB-4AD6357F30C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8378244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 columnas  bloque color rojo">
    <p:spTree>
      <p:nvGrpSpPr>
        <p:cNvPr id="1" name=""/>
        <p:cNvGrpSpPr/>
        <p:nvPr/>
      </p:nvGrpSpPr>
      <p:grpSpPr>
        <a:xfrm>
          <a:off x="0" y="0"/>
          <a:ext cx="0" cy="0"/>
          <a:chOff x="0" y="0"/>
          <a:chExt cx="0" cy="0"/>
        </a:xfrm>
      </p:grpSpPr>
      <p:sp>
        <p:nvSpPr>
          <p:cNvPr id="9" name="Round Diagonal Corner of Rectangle 15">
            <a:extLst>
              <a:ext uri="{FF2B5EF4-FFF2-40B4-BE49-F238E27FC236}">
                <a16:creationId xmlns:a16="http://schemas.microsoft.com/office/drawing/2014/main" id="{616149D0-9EAC-6680-5ADE-449B4CF7DF49}"/>
              </a:ext>
            </a:extLst>
          </p:cNvPr>
          <p:cNvSpPr/>
          <p:nvPr userDrawn="1"/>
        </p:nvSpPr>
        <p:spPr>
          <a:xfrm>
            <a:off x="395392" y="1604043"/>
            <a:ext cx="3729300" cy="4436551"/>
          </a:xfrm>
          <a:prstGeom prst="round2DiagRect">
            <a:avLst>
              <a:gd name="adj1" fmla="val 4537"/>
              <a:gd name="adj2" fmla="val 6587"/>
            </a:avLst>
          </a:prstGeom>
          <a:solidFill>
            <a:srgbClr val="FB00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cxnSp>
        <p:nvCxnSpPr>
          <p:cNvPr id="18" name="Conector recto 2">
            <a:extLst>
              <a:ext uri="{FF2B5EF4-FFF2-40B4-BE49-F238E27FC236}">
                <a16:creationId xmlns:a16="http://schemas.microsoft.com/office/drawing/2014/main" id="{B134D633-1544-86B5-3FB6-7870C16B62E8}"/>
              </a:ext>
            </a:extLst>
          </p:cNvPr>
          <p:cNvCxnSpPr/>
          <p:nvPr userDrawn="1"/>
        </p:nvCxnSpPr>
        <p:spPr>
          <a:xfrm>
            <a:off x="1865316" y="2762977"/>
            <a:ext cx="629587"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8" name="Marcador de texto 5">
            <a:extLst>
              <a:ext uri="{FF2B5EF4-FFF2-40B4-BE49-F238E27FC236}">
                <a16:creationId xmlns:a16="http://schemas.microsoft.com/office/drawing/2014/main" id="{9879709A-D540-5D7D-2725-8727245F85F6}"/>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BDA01FB3-F8DB-C812-1C69-AA4C76824670}"/>
              </a:ext>
            </a:extLst>
          </p:cNvPr>
          <p:cNvSpPr>
            <a:spLocks noGrp="1"/>
          </p:cNvSpPr>
          <p:nvPr>
            <p:ph type="body" sz="quarter" idx="54" hasCustomPrompt="1"/>
          </p:nvPr>
        </p:nvSpPr>
        <p:spPr>
          <a:xfrm>
            <a:off x="774090" y="2008287"/>
            <a:ext cx="2883507" cy="597636"/>
          </a:xfrm>
          <a:prstGeom prst="rect">
            <a:avLst/>
          </a:prstGeom>
        </p:spPr>
        <p:txBody>
          <a:bodyPr>
            <a:noAutofit/>
          </a:bodyPr>
          <a:lstStyle>
            <a:lvl1pPr marL="0" indent="0" algn="ctr">
              <a:buNone/>
              <a:defRPr sz="1600" b="0" i="0">
                <a:solidFill>
                  <a:schemeClr val="bg1"/>
                </a:solidFill>
                <a:latin typeface="Mapfre Text" pitchFamily="2" charset="77"/>
              </a:defRPr>
            </a:lvl1pPr>
          </a:lstStyle>
          <a:p>
            <a:pPr lvl="0"/>
            <a:r>
              <a:rPr lang="es-ES"/>
              <a:t>HAGA CLIC PARA MODIFICAR TÍTULO</a:t>
            </a:r>
          </a:p>
        </p:txBody>
      </p:sp>
      <p:sp>
        <p:nvSpPr>
          <p:cNvPr id="15" name="Marcador de texto 5">
            <a:extLst>
              <a:ext uri="{FF2B5EF4-FFF2-40B4-BE49-F238E27FC236}">
                <a16:creationId xmlns:a16="http://schemas.microsoft.com/office/drawing/2014/main" id="{CDFDFAA4-5441-DF8D-6D92-B5D474A36E50}"/>
              </a:ext>
            </a:extLst>
          </p:cNvPr>
          <p:cNvSpPr>
            <a:spLocks noGrp="1"/>
          </p:cNvSpPr>
          <p:nvPr>
            <p:ph type="body" sz="quarter" idx="60" hasCustomPrompt="1"/>
          </p:nvPr>
        </p:nvSpPr>
        <p:spPr>
          <a:xfrm>
            <a:off x="774090" y="2967952"/>
            <a:ext cx="2883507" cy="2652921"/>
          </a:xfrm>
          <a:prstGeom prst="rect">
            <a:avLst/>
          </a:prstGeom>
        </p:spPr>
        <p:txBody>
          <a:bodyPr>
            <a:noAutofit/>
          </a:bodyPr>
          <a:lstStyle>
            <a:lvl1pPr marL="0" indent="0" algn="l">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5" name="Text Placeholder 7">
            <a:extLst>
              <a:ext uri="{FF2B5EF4-FFF2-40B4-BE49-F238E27FC236}">
                <a16:creationId xmlns:a16="http://schemas.microsoft.com/office/drawing/2014/main" id="{F01DC48D-E35C-9EF1-04C4-19C0C54F768E}"/>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2" name="Round Diagonal Corner of Rectangle 15">
            <a:extLst>
              <a:ext uri="{FF2B5EF4-FFF2-40B4-BE49-F238E27FC236}">
                <a16:creationId xmlns:a16="http://schemas.microsoft.com/office/drawing/2014/main" id="{669300CF-4D6C-06FA-DC39-7C3930FA8744}"/>
              </a:ext>
            </a:extLst>
          </p:cNvPr>
          <p:cNvSpPr/>
          <p:nvPr userDrawn="1"/>
        </p:nvSpPr>
        <p:spPr>
          <a:xfrm>
            <a:off x="4338010" y="1604043"/>
            <a:ext cx="3729300" cy="4436551"/>
          </a:xfrm>
          <a:prstGeom prst="round2DiagRect">
            <a:avLst>
              <a:gd name="adj1" fmla="val 5492"/>
              <a:gd name="adj2" fmla="val 5313"/>
            </a:avLst>
          </a:prstGeom>
          <a:solidFill>
            <a:srgbClr val="FB00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cxnSp>
        <p:nvCxnSpPr>
          <p:cNvPr id="23" name="Conector recto 2">
            <a:extLst>
              <a:ext uri="{FF2B5EF4-FFF2-40B4-BE49-F238E27FC236}">
                <a16:creationId xmlns:a16="http://schemas.microsoft.com/office/drawing/2014/main" id="{5D605F3A-A112-190E-8341-7A02DFF414B4}"/>
              </a:ext>
            </a:extLst>
          </p:cNvPr>
          <p:cNvCxnSpPr/>
          <p:nvPr userDrawn="1"/>
        </p:nvCxnSpPr>
        <p:spPr>
          <a:xfrm>
            <a:off x="5797690" y="2762977"/>
            <a:ext cx="629587"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24" name="Marcador de texto 5">
            <a:extLst>
              <a:ext uri="{FF2B5EF4-FFF2-40B4-BE49-F238E27FC236}">
                <a16:creationId xmlns:a16="http://schemas.microsoft.com/office/drawing/2014/main" id="{4EA2A246-631C-6FA6-BDAC-2900F203AE19}"/>
              </a:ext>
            </a:extLst>
          </p:cNvPr>
          <p:cNvSpPr>
            <a:spLocks noGrp="1"/>
          </p:cNvSpPr>
          <p:nvPr>
            <p:ph type="body" sz="quarter" idx="68" hasCustomPrompt="1"/>
          </p:nvPr>
        </p:nvSpPr>
        <p:spPr>
          <a:xfrm>
            <a:off x="4706464" y="2008287"/>
            <a:ext cx="2883507" cy="597636"/>
          </a:xfrm>
          <a:prstGeom prst="rect">
            <a:avLst/>
          </a:prstGeom>
        </p:spPr>
        <p:txBody>
          <a:bodyPr>
            <a:noAutofit/>
          </a:bodyPr>
          <a:lstStyle>
            <a:lvl1pPr marL="0" indent="0" algn="ctr">
              <a:buNone/>
              <a:defRPr sz="1600" b="0" i="0">
                <a:solidFill>
                  <a:schemeClr val="bg1"/>
                </a:solidFill>
                <a:latin typeface="Mapfre Text" pitchFamily="2" charset="77"/>
              </a:defRPr>
            </a:lvl1pPr>
          </a:lstStyle>
          <a:p>
            <a:pPr lvl="0"/>
            <a:r>
              <a:rPr lang="es-ES"/>
              <a:t>HAGA CLIC PARA MODIFICAR TÍTULO</a:t>
            </a:r>
          </a:p>
        </p:txBody>
      </p:sp>
      <p:sp>
        <p:nvSpPr>
          <p:cNvPr id="25" name="Marcador de texto 5">
            <a:extLst>
              <a:ext uri="{FF2B5EF4-FFF2-40B4-BE49-F238E27FC236}">
                <a16:creationId xmlns:a16="http://schemas.microsoft.com/office/drawing/2014/main" id="{F17A43D9-26D6-E88F-6478-2C282CBF3FCD}"/>
              </a:ext>
            </a:extLst>
          </p:cNvPr>
          <p:cNvSpPr>
            <a:spLocks noGrp="1"/>
          </p:cNvSpPr>
          <p:nvPr>
            <p:ph type="body" sz="quarter" idx="69" hasCustomPrompt="1"/>
          </p:nvPr>
        </p:nvSpPr>
        <p:spPr>
          <a:xfrm>
            <a:off x="4706464" y="2967952"/>
            <a:ext cx="2883507" cy="2652921"/>
          </a:xfrm>
          <a:prstGeom prst="rect">
            <a:avLst/>
          </a:prstGeom>
        </p:spPr>
        <p:txBody>
          <a:bodyPr>
            <a:noAutofit/>
          </a:bodyPr>
          <a:lstStyle>
            <a:lvl1pPr marL="0" indent="0" algn="l">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26" name="Round Diagonal Corner of Rectangle 15">
            <a:extLst>
              <a:ext uri="{FF2B5EF4-FFF2-40B4-BE49-F238E27FC236}">
                <a16:creationId xmlns:a16="http://schemas.microsoft.com/office/drawing/2014/main" id="{F6023760-ABB1-D3CD-FCA9-F87776CED5D1}"/>
              </a:ext>
            </a:extLst>
          </p:cNvPr>
          <p:cNvSpPr/>
          <p:nvPr userDrawn="1"/>
        </p:nvSpPr>
        <p:spPr>
          <a:xfrm>
            <a:off x="8264383" y="1604043"/>
            <a:ext cx="3729300" cy="4436551"/>
          </a:xfrm>
          <a:prstGeom prst="round2DiagRect">
            <a:avLst>
              <a:gd name="adj1" fmla="val 4218"/>
              <a:gd name="adj2" fmla="val 4676"/>
            </a:avLst>
          </a:prstGeom>
          <a:solidFill>
            <a:srgbClr val="FB00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cxnSp>
        <p:nvCxnSpPr>
          <p:cNvPr id="35" name="Conector recto 2">
            <a:extLst>
              <a:ext uri="{FF2B5EF4-FFF2-40B4-BE49-F238E27FC236}">
                <a16:creationId xmlns:a16="http://schemas.microsoft.com/office/drawing/2014/main" id="{3221D399-0A99-E2E3-D074-44C1CAE2D2A7}"/>
              </a:ext>
            </a:extLst>
          </p:cNvPr>
          <p:cNvCxnSpPr/>
          <p:nvPr userDrawn="1"/>
        </p:nvCxnSpPr>
        <p:spPr>
          <a:xfrm>
            <a:off x="9734307" y="2762977"/>
            <a:ext cx="629587"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36" name="Marcador de texto 5">
            <a:extLst>
              <a:ext uri="{FF2B5EF4-FFF2-40B4-BE49-F238E27FC236}">
                <a16:creationId xmlns:a16="http://schemas.microsoft.com/office/drawing/2014/main" id="{575D77AB-34CD-B05F-F613-999EC580D917}"/>
              </a:ext>
            </a:extLst>
          </p:cNvPr>
          <p:cNvSpPr>
            <a:spLocks noGrp="1"/>
          </p:cNvSpPr>
          <p:nvPr>
            <p:ph type="body" sz="quarter" idx="70" hasCustomPrompt="1"/>
          </p:nvPr>
        </p:nvSpPr>
        <p:spPr>
          <a:xfrm>
            <a:off x="8643081" y="2008287"/>
            <a:ext cx="2883507" cy="597636"/>
          </a:xfrm>
          <a:prstGeom prst="rect">
            <a:avLst/>
          </a:prstGeom>
        </p:spPr>
        <p:txBody>
          <a:bodyPr>
            <a:noAutofit/>
          </a:bodyPr>
          <a:lstStyle>
            <a:lvl1pPr marL="0" indent="0" algn="ctr">
              <a:buNone/>
              <a:defRPr sz="1600" b="0" i="0">
                <a:solidFill>
                  <a:schemeClr val="bg1"/>
                </a:solidFill>
                <a:latin typeface="Mapfre Text" pitchFamily="2" charset="77"/>
              </a:defRPr>
            </a:lvl1pPr>
          </a:lstStyle>
          <a:p>
            <a:pPr lvl="0"/>
            <a:r>
              <a:rPr lang="es-ES"/>
              <a:t>HAGA CLIC PARA MODIFICAR TÍTULO</a:t>
            </a:r>
          </a:p>
        </p:txBody>
      </p:sp>
      <p:sp>
        <p:nvSpPr>
          <p:cNvPr id="37" name="Marcador de texto 5">
            <a:extLst>
              <a:ext uri="{FF2B5EF4-FFF2-40B4-BE49-F238E27FC236}">
                <a16:creationId xmlns:a16="http://schemas.microsoft.com/office/drawing/2014/main" id="{0F139F07-D975-B114-BDF6-F2B90417EB74}"/>
              </a:ext>
            </a:extLst>
          </p:cNvPr>
          <p:cNvSpPr>
            <a:spLocks noGrp="1"/>
          </p:cNvSpPr>
          <p:nvPr>
            <p:ph type="body" sz="quarter" idx="71" hasCustomPrompt="1"/>
          </p:nvPr>
        </p:nvSpPr>
        <p:spPr>
          <a:xfrm>
            <a:off x="8643081" y="2967952"/>
            <a:ext cx="2883507" cy="2652921"/>
          </a:xfrm>
          <a:prstGeom prst="rect">
            <a:avLst/>
          </a:prstGeom>
        </p:spPr>
        <p:txBody>
          <a:bodyPr>
            <a:noAutofit/>
          </a:bodyPr>
          <a:lstStyle>
            <a:lvl1pPr marL="0" indent="0" algn="l">
              <a:lnSpc>
                <a:spcPct val="130000"/>
              </a:lnSpc>
              <a:buNone/>
              <a:defRPr sz="1200" b="0" i="0">
                <a:solidFill>
                  <a:schemeClr val="bg1"/>
                </a:solidFill>
                <a:latin typeface="Mapfre Text" pitchFamily="2" charset="77"/>
              </a:defRPr>
            </a:lvl1pPr>
          </a:lstStyle>
          <a:p>
            <a:pPr lvl="0"/>
            <a:r>
              <a:rPr lang="es-ES"/>
              <a:t>Haga clic para modificar texto</a:t>
            </a:r>
          </a:p>
        </p:txBody>
      </p:sp>
      <p:pic>
        <p:nvPicPr>
          <p:cNvPr id="3" name="Gráfico 2">
            <a:extLst>
              <a:ext uri="{FF2B5EF4-FFF2-40B4-BE49-F238E27FC236}">
                <a16:creationId xmlns:a16="http://schemas.microsoft.com/office/drawing/2014/main" id="{F4BCFF08-BB40-313B-8B71-3C6ACC23935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251084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4 columnas  bloque color rojo">
    <p:spTree>
      <p:nvGrpSpPr>
        <p:cNvPr id="1" name=""/>
        <p:cNvGrpSpPr/>
        <p:nvPr/>
      </p:nvGrpSpPr>
      <p:grpSpPr>
        <a:xfrm>
          <a:off x="0" y="0"/>
          <a:ext cx="0" cy="0"/>
          <a:chOff x="0" y="0"/>
          <a:chExt cx="0" cy="0"/>
        </a:xfrm>
      </p:grpSpPr>
      <p:sp>
        <p:nvSpPr>
          <p:cNvPr id="9" name="Round Diagonal Corner of Rectangle 15">
            <a:extLst>
              <a:ext uri="{FF2B5EF4-FFF2-40B4-BE49-F238E27FC236}">
                <a16:creationId xmlns:a16="http://schemas.microsoft.com/office/drawing/2014/main" id="{616149D0-9EAC-6680-5ADE-449B4CF7DF49}"/>
              </a:ext>
            </a:extLst>
          </p:cNvPr>
          <p:cNvSpPr/>
          <p:nvPr userDrawn="1"/>
        </p:nvSpPr>
        <p:spPr>
          <a:xfrm>
            <a:off x="395393" y="1845388"/>
            <a:ext cx="2734174" cy="4139934"/>
          </a:xfrm>
          <a:prstGeom prst="round2DiagRect">
            <a:avLst>
              <a:gd name="adj1" fmla="val 7084"/>
              <a:gd name="adj2" fmla="val 8816"/>
            </a:avLst>
          </a:prstGeom>
          <a:solidFill>
            <a:srgbClr val="FB00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cxnSp>
        <p:nvCxnSpPr>
          <p:cNvPr id="18" name="Conector recto 2">
            <a:extLst>
              <a:ext uri="{FF2B5EF4-FFF2-40B4-BE49-F238E27FC236}">
                <a16:creationId xmlns:a16="http://schemas.microsoft.com/office/drawing/2014/main" id="{B134D633-1544-86B5-3FB6-7870C16B62E8}"/>
              </a:ext>
            </a:extLst>
          </p:cNvPr>
          <p:cNvCxnSpPr>
            <a:cxnSpLocks/>
          </p:cNvCxnSpPr>
          <p:nvPr userDrawn="1"/>
        </p:nvCxnSpPr>
        <p:spPr>
          <a:xfrm>
            <a:off x="1504780" y="3065037"/>
            <a:ext cx="500237"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8" name="Marcador de texto 5">
            <a:extLst>
              <a:ext uri="{FF2B5EF4-FFF2-40B4-BE49-F238E27FC236}">
                <a16:creationId xmlns:a16="http://schemas.microsoft.com/office/drawing/2014/main" id="{9879709A-D540-5D7D-2725-8727245F85F6}"/>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BDA01FB3-F8DB-C812-1C69-AA4C76824670}"/>
              </a:ext>
            </a:extLst>
          </p:cNvPr>
          <p:cNvSpPr>
            <a:spLocks noGrp="1"/>
          </p:cNvSpPr>
          <p:nvPr>
            <p:ph type="body" sz="quarter" idx="54" hasCustomPrompt="1"/>
          </p:nvPr>
        </p:nvSpPr>
        <p:spPr>
          <a:xfrm>
            <a:off x="616939" y="2266344"/>
            <a:ext cx="2291081" cy="597636"/>
          </a:xfrm>
          <a:prstGeom prst="rect">
            <a:avLst/>
          </a:prstGeom>
        </p:spPr>
        <p:txBody>
          <a:bodyPr>
            <a:noAutofit/>
          </a:bodyPr>
          <a:lstStyle>
            <a:lvl1pPr marL="0" indent="0" algn="ctr">
              <a:buNone/>
              <a:defRPr sz="1600" b="0" i="0">
                <a:solidFill>
                  <a:schemeClr val="bg1"/>
                </a:solidFill>
                <a:latin typeface="Mapfre Text" pitchFamily="2" charset="77"/>
              </a:defRPr>
            </a:lvl1pPr>
          </a:lstStyle>
          <a:p>
            <a:pPr lvl="0"/>
            <a:r>
              <a:rPr lang="es-ES"/>
              <a:t>HAGA CLIC PARA MODIFICAR TÍTULO</a:t>
            </a:r>
          </a:p>
        </p:txBody>
      </p:sp>
      <p:sp>
        <p:nvSpPr>
          <p:cNvPr id="15" name="Marcador de texto 5">
            <a:extLst>
              <a:ext uri="{FF2B5EF4-FFF2-40B4-BE49-F238E27FC236}">
                <a16:creationId xmlns:a16="http://schemas.microsoft.com/office/drawing/2014/main" id="{CDFDFAA4-5441-DF8D-6D92-B5D474A36E50}"/>
              </a:ext>
            </a:extLst>
          </p:cNvPr>
          <p:cNvSpPr>
            <a:spLocks noGrp="1"/>
          </p:cNvSpPr>
          <p:nvPr>
            <p:ph type="body" sz="quarter" idx="60" hasCustomPrompt="1"/>
          </p:nvPr>
        </p:nvSpPr>
        <p:spPr>
          <a:xfrm>
            <a:off x="616939" y="3229194"/>
            <a:ext cx="2291081" cy="2454054"/>
          </a:xfrm>
          <a:prstGeom prst="rect">
            <a:avLst/>
          </a:prstGeom>
        </p:spPr>
        <p:txBody>
          <a:bodyPr>
            <a:noAutofit/>
          </a:bodyPr>
          <a:lstStyle>
            <a:lvl1pPr marL="0" indent="0" algn="l">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5" name="Text Placeholder 7">
            <a:extLst>
              <a:ext uri="{FF2B5EF4-FFF2-40B4-BE49-F238E27FC236}">
                <a16:creationId xmlns:a16="http://schemas.microsoft.com/office/drawing/2014/main" id="{F01DC48D-E35C-9EF1-04C4-19C0C54F768E}"/>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41" name="Round Diagonal Corner of Rectangle 15">
            <a:extLst>
              <a:ext uri="{FF2B5EF4-FFF2-40B4-BE49-F238E27FC236}">
                <a16:creationId xmlns:a16="http://schemas.microsoft.com/office/drawing/2014/main" id="{3E77D320-E42F-423A-53D2-B50A0F1B6412}"/>
              </a:ext>
            </a:extLst>
          </p:cNvPr>
          <p:cNvSpPr/>
          <p:nvPr userDrawn="1"/>
        </p:nvSpPr>
        <p:spPr>
          <a:xfrm>
            <a:off x="3280261" y="1845388"/>
            <a:ext cx="2734174" cy="4139934"/>
          </a:xfrm>
          <a:prstGeom prst="round2DiagRect">
            <a:avLst>
              <a:gd name="adj1" fmla="val 7084"/>
              <a:gd name="adj2" fmla="val 8816"/>
            </a:avLst>
          </a:prstGeom>
          <a:solidFill>
            <a:srgbClr val="FB00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cxnSp>
        <p:nvCxnSpPr>
          <p:cNvPr id="42" name="Conector recto 2">
            <a:extLst>
              <a:ext uri="{FF2B5EF4-FFF2-40B4-BE49-F238E27FC236}">
                <a16:creationId xmlns:a16="http://schemas.microsoft.com/office/drawing/2014/main" id="{E1146CAD-04CF-2CA7-017E-E7DEDFD209A8}"/>
              </a:ext>
            </a:extLst>
          </p:cNvPr>
          <p:cNvCxnSpPr>
            <a:cxnSpLocks/>
          </p:cNvCxnSpPr>
          <p:nvPr userDrawn="1"/>
        </p:nvCxnSpPr>
        <p:spPr>
          <a:xfrm>
            <a:off x="4389648" y="3065037"/>
            <a:ext cx="500237"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43" name="Marcador de texto 5">
            <a:extLst>
              <a:ext uri="{FF2B5EF4-FFF2-40B4-BE49-F238E27FC236}">
                <a16:creationId xmlns:a16="http://schemas.microsoft.com/office/drawing/2014/main" id="{E82DAEAF-0BE7-71F7-2C52-18B6AB918AC9}"/>
              </a:ext>
            </a:extLst>
          </p:cNvPr>
          <p:cNvSpPr>
            <a:spLocks noGrp="1"/>
          </p:cNvSpPr>
          <p:nvPr>
            <p:ph type="body" sz="quarter" idx="68" hasCustomPrompt="1"/>
          </p:nvPr>
        </p:nvSpPr>
        <p:spPr>
          <a:xfrm>
            <a:off x="3501807" y="2266344"/>
            <a:ext cx="2291081" cy="597636"/>
          </a:xfrm>
          <a:prstGeom prst="rect">
            <a:avLst/>
          </a:prstGeom>
        </p:spPr>
        <p:txBody>
          <a:bodyPr>
            <a:noAutofit/>
          </a:bodyPr>
          <a:lstStyle>
            <a:lvl1pPr marL="0" indent="0" algn="ctr">
              <a:buNone/>
              <a:defRPr sz="1600" b="0" i="0">
                <a:solidFill>
                  <a:schemeClr val="bg1"/>
                </a:solidFill>
                <a:latin typeface="Mapfre Text" pitchFamily="2" charset="77"/>
              </a:defRPr>
            </a:lvl1pPr>
          </a:lstStyle>
          <a:p>
            <a:pPr lvl="0"/>
            <a:r>
              <a:rPr lang="es-ES"/>
              <a:t>HAGA CLIC PARA MODIFICAR TÍTULO</a:t>
            </a:r>
          </a:p>
        </p:txBody>
      </p:sp>
      <p:sp>
        <p:nvSpPr>
          <p:cNvPr id="44" name="Marcador de texto 5">
            <a:extLst>
              <a:ext uri="{FF2B5EF4-FFF2-40B4-BE49-F238E27FC236}">
                <a16:creationId xmlns:a16="http://schemas.microsoft.com/office/drawing/2014/main" id="{6AFEC526-CFA8-9C97-8492-F0C80890266F}"/>
              </a:ext>
            </a:extLst>
          </p:cNvPr>
          <p:cNvSpPr>
            <a:spLocks noGrp="1"/>
          </p:cNvSpPr>
          <p:nvPr>
            <p:ph type="body" sz="quarter" idx="69" hasCustomPrompt="1"/>
          </p:nvPr>
        </p:nvSpPr>
        <p:spPr>
          <a:xfrm>
            <a:off x="3501807" y="3229194"/>
            <a:ext cx="2291081" cy="2454054"/>
          </a:xfrm>
          <a:prstGeom prst="rect">
            <a:avLst/>
          </a:prstGeom>
        </p:spPr>
        <p:txBody>
          <a:bodyPr>
            <a:noAutofit/>
          </a:bodyPr>
          <a:lstStyle>
            <a:lvl1pPr marL="0" indent="0" algn="l">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45" name="Round Diagonal Corner of Rectangle 15">
            <a:extLst>
              <a:ext uri="{FF2B5EF4-FFF2-40B4-BE49-F238E27FC236}">
                <a16:creationId xmlns:a16="http://schemas.microsoft.com/office/drawing/2014/main" id="{7A6851F5-DE6A-CBEC-6657-EBAAF94437F6}"/>
              </a:ext>
            </a:extLst>
          </p:cNvPr>
          <p:cNvSpPr/>
          <p:nvPr userDrawn="1"/>
        </p:nvSpPr>
        <p:spPr>
          <a:xfrm>
            <a:off x="6165128" y="1845388"/>
            <a:ext cx="2734174" cy="4139934"/>
          </a:xfrm>
          <a:prstGeom prst="round2DiagRect">
            <a:avLst>
              <a:gd name="adj1" fmla="val 7084"/>
              <a:gd name="adj2" fmla="val 8816"/>
            </a:avLst>
          </a:prstGeom>
          <a:solidFill>
            <a:srgbClr val="FB00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cxnSp>
        <p:nvCxnSpPr>
          <p:cNvPr id="46" name="Conector recto 2">
            <a:extLst>
              <a:ext uri="{FF2B5EF4-FFF2-40B4-BE49-F238E27FC236}">
                <a16:creationId xmlns:a16="http://schemas.microsoft.com/office/drawing/2014/main" id="{C0620605-05D5-D3CF-6C38-F499F4DC8BDB}"/>
              </a:ext>
            </a:extLst>
          </p:cNvPr>
          <p:cNvCxnSpPr>
            <a:cxnSpLocks/>
          </p:cNvCxnSpPr>
          <p:nvPr userDrawn="1"/>
        </p:nvCxnSpPr>
        <p:spPr>
          <a:xfrm>
            <a:off x="7274515" y="3065037"/>
            <a:ext cx="500237"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47" name="Marcador de texto 5">
            <a:extLst>
              <a:ext uri="{FF2B5EF4-FFF2-40B4-BE49-F238E27FC236}">
                <a16:creationId xmlns:a16="http://schemas.microsoft.com/office/drawing/2014/main" id="{C0F26C3F-7221-C4C7-9935-A2069B1F5758}"/>
              </a:ext>
            </a:extLst>
          </p:cNvPr>
          <p:cNvSpPr>
            <a:spLocks noGrp="1"/>
          </p:cNvSpPr>
          <p:nvPr>
            <p:ph type="body" sz="quarter" idx="70" hasCustomPrompt="1"/>
          </p:nvPr>
        </p:nvSpPr>
        <p:spPr>
          <a:xfrm>
            <a:off x="6386674" y="2266344"/>
            <a:ext cx="2291081" cy="597636"/>
          </a:xfrm>
          <a:prstGeom prst="rect">
            <a:avLst/>
          </a:prstGeom>
        </p:spPr>
        <p:txBody>
          <a:bodyPr>
            <a:noAutofit/>
          </a:bodyPr>
          <a:lstStyle>
            <a:lvl1pPr marL="0" indent="0" algn="ctr">
              <a:buNone/>
              <a:defRPr sz="1600" b="0" i="0">
                <a:solidFill>
                  <a:schemeClr val="bg1"/>
                </a:solidFill>
                <a:latin typeface="Mapfre Text" pitchFamily="2" charset="77"/>
              </a:defRPr>
            </a:lvl1pPr>
          </a:lstStyle>
          <a:p>
            <a:pPr lvl="0"/>
            <a:r>
              <a:rPr lang="es-ES"/>
              <a:t>HAGA CLIC PARA MODIFICAR TÍTULO</a:t>
            </a:r>
          </a:p>
        </p:txBody>
      </p:sp>
      <p:sp>
        <p:nvSpPr>
          <p:cNvPr id="48" name="Marcador de texto 5">
            <a:extLst>
              <a:ext uri="{FF2B5EF4-FFF2-40B4-BE49-F238E27FC236}">
                <a16:creationId xmlns:a16="http://schemas.microsoft.com/office/drawing/2014/main" id="{815CD12B-5A07-6D90-6C7C-1B403776272C}"/>
              </a:ext>
            </a:extLst>
          </p:cNvPr>
          <p:cNvSpPr>
            <a:spLocks noGrp="1"/>
          </p:cNvSpPr>
          <p:nvPr>
            <p:ph type="body" sz="quarter" idx="71" hasCustomPrompt="1"/>
          </p:nvPr>
        </p:nvSpPr>
        <p:spPr>
          <a:xfrm>
            <a:off x="6386674" y="3229194"/>
            <a:ext cx="2291081" cy="2454054"/>
          </a:xfrm>
          <a:prstGeom prst="rect">
            <a:avLst/>
          </a:prstGeom>
        </p:spPr>
        <p:txBody>
          <a:bodyPr>
            <a:noAutofit/>
          </a:bodyPr>
          <a:lstStyle>
            <a:lvl1pPr marL="0" indent="0" algn="l">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49" name="Round Diagonal Corner of Rectangle 15">
            <a:extLst>
              <a:ext uri="{FF2B5EF4-FFF2-40B4-BE49-F238E27FC236}">
                <a16:creationId xmlns:a16="http://schemas.microsoft.com/office/drawing/2014/main" id="{35C89EDE-6D08-D72B-32D0-E9FE1D59BB0E}"/>
              </a:ext>
            </a:extLst>
          </p:cNvPr>
          <p:cNvSpPr/>
          <p:nvPr userDrawn="1"/>
        </p:nvSpPr>
        <p:spPr>
          <a:xfrm>
            <a:off x="9049996" y="1845388"/>
            <a:ext cx="2734174" cy="4139934"/>
          </a:xfrm>
          <a:prstGeom prst="round2DiagRect">
            <a:avLst>
              <a:gd name="adj1" fmla="val 7084"/>
              <a:gd name="adj2" fmla="val 8816"/>
            </a:avLst>
          </a:prstGeom>
          <a:solidFill>
            <a:srgbClr val="FB00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cxnSp>
        <p:nvCxnSpPr>
          <p:cNvPr id="50" name="Conector recto 2">
            <a:extLst>
              <a:ext uri="{FF2B5EF4-FFF2-40B4-BE49-F238E27FC236}">
                <a16:creationId xmlns:a16="http://schemas.microsoft.com/office/drawing/2014/main" id="{2105E53C-FC78-15FE-F4CA-9986B6B279F1}"/>
              </a:ext>
            </a:extLst>
          </p:cNvPr>
          <p:cNvCxnSpPr>
            <a:cxnSpLocks/>
          </p:cNvCxnSpPr>
          <p:nvPr userDrawn="1"/>
        </p:nvCxnSpPr>
        <p:spPr>
          <a:xfrm>
            <a:off x="10159383" y="3065037"/>
            <a:ext cx="500237"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51" name="Marcador de texto 5">
            <a:extLst>
              <a:ext uri="{FF2B5EF4-FFF2-40B4-BE49-F238E27FC236}">
                <a16:creationId xmlns:a16="http://schemas.microsoft.com/office/drawing/2014/main" id="{D5FCAFC6-37FB-63A8-851D-B72A607EC0E9}"/>
              </a:ext>
            </a:extLst>
          </p:cNvPr>
          <p:cNvSpPr>
            <a:spLocks noGrp="1"/>
          </p:cNvSpPr>
          <p:nvPr>
            <p:ph type="body" sz="quarter" idx="72" hasCustomPrompt="1"/>
          </p:nvPr>
        </p:nvSpPr>
        <p:spPr>
          <a:xfrm>
            <a:off x="9271542" y="2266344"/>
            <a:ext cx="2291081" cy="597636"/>
          </a:xfrm>
          <a:prstGeom prst="rect">
            <a:avLst/>
          </a:prstGeom>
        </p:spPr>
        <p:txBody>
          <a:bodyPr>
            <a:noAutofit/>
          </a:bodyPr>
          <a:lstStyle>
            <a:lvl1pPr marL="0" indent="0" algn="ctr">
              <a:buNone/>
              <a:defRPr sz="1600" b="0" i="0">
                <a:solidFill>
                  <a:schemeClr val="bg1"/>
                </a:solidFill>
                <a:latin typeface="Mapfre Text" pitchFamily="2" charset="77"/>
              </a:defRPr>
            </a:lvl1pPr>
          </a:lstStyle>
          <a:p>
            <a:pPr lvl="0"/>
            <a:r>
              <a:rPr lang="es-ES"/>
              <a:t>HAGA CLIC PARA MODIFICAR TÍTULO</a:t>
            </a:r>
          </a:p>
        </p:txBody>
      </p:sp>
      <p:sp>
        <p:nvSpPr>
          <p:cNvPr id="52" name="Marcador de texto 5">
            <a:extLst>
              <a:ext uri="{FF2B5EF4-FFF2-40B4-BE49-F238E27FC236}">
                <a16:creationId xmlns:a16="http://schemas.microsoft.com/office/drawing/2014/main" id="{3335D4D6-ABE1-AE2C-EDBC-2BB42EC32724}"/>
              </a:ext>
            </a:extLst>
          </p:cNvPr>
          <p:cNvSpPr>
            <a:spLocks noGrp="1"/>
          </p:cNvSpPr>
          <p:nvPr>
            <p:ph type="body" sz="quarter" idx="73" hasCustomPrompt="1"/>
          </p:nvPr>
        </p:nvSpPr>
        <p:spPr>
          <a:xfrm>
            <a:off x="9271542" y="3229194"/>
            <a:ext cx="2291081" cy="2454054"/>
          </a:xfrm>
          <a:prstGeom prst="rect">
            <a:avLst/>
          </a:prstGeom>
        </p:spPr>
        <p:txBody>
          <a:bodyPr>
            <a:noAutofit/>
          </a:bodyPr>
          <a:lstStyle>
            <a:lvl1pPr marL="0" indent="0" algn="l">
              <a:lnSpc>
                <a:spcPct val="130000"/>
              </a:lnSpc>
              <a:buNone/>
              <a:defRPr sz="1200" b="0" i="0">
                <a:solidFill>
                  <a:schemeClr val="bg1"/>
                </a:solidFill>
                <a:latin typeface="Mapfre Text" pitchFamily="2" charset="77"/>
              </a:defRPr>
            </a:lvl1pPr>
          </a:lstStyle>
          <a:p>
            <a:pPr lvl="0"/>
            <a:r>
              <a:rPr lang="es-ES"/>
              <a:t>Haga clic para modificar texto</a:t>
            </a:r>
          </a:p>
        </p:txBody>
      </p:sp>
      <p:pic>
        <p:nvPicPr>
          <p:cNvPr id="3" name="Gráfico 2">
            <a:extLst>
              <a:ext uri="{FF2B5EF4-FFF2-40B4-BE49-F238E27FC236}">
                <a16:creationId xmlns:a16="http://schemas.microsoft.com/office/drawing/2014/main" id="{ABB22D23-01B5-D432-8B01-C34A7F76881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0889517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3 columnas linea color rojo">
    <p:spTree>
      <p:nvGrpSpPr>
        <p:cNvPr id="1" name=""/>
        <p:cNvGrpSpPr/>
        <p:nvPr/>
      </p:nvGrpSpPr>
      <p:grpSpPr>
        <a:xfrm>
          <a:off x="0" y="0"/>
          <a:ext cx="0" cy="0"/>
          <a:chOff x="0" y="0"/>
          <a:chExt cx="0" cy="0"/>
        </a:xfrm>
      </p:grpSpPr>
      <p:sp>
        <p:nvSpPr>
          <p:cNvPr id="9" name="Round Diagonal Corner of Rectangle 15">
            <a:extLst>
              <a:ext uri="{FF2B5EF4-FFF2-40B4-BE49-F238E27FC236}">
                <a16:creationId xmlns:a16="http://schemas.microsoft.com/office/drawing/2014/main" id="{616149D0-9EAC-6680-5ADE-449B4CF7DF49}"/>
              </a:ext>
            </a:extLst>
          </p:cNvPr>
          <p:cNvSpPr/>
          <p:nvPr userDrawn="1"/>
        </p:nvSpPr>
        <p:spPr>
          <a:xfrm>
            <a:off x="395392" y="1604043"/>
            <a:ext cx="3729300" cy="4436551"/>
          </a:xfrm>
          <a:prstGeom prst="round2DiagRect">
            <a:avLst>
              <a:gd name="adj1" fmla="val 4218"/>
              <a:gd name="adj2" fmla="val 4995"/>
            </a:avLst>
          </a:prstGeom>
          <a:noFill/>
          <a:ln w="22225">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cxnSp>
        <p:nvCxnSpPr>
          <p:cNvPr id="18" name="Conector recto 2">
            <a:extLst>
              <a:ext uri="{FF2B5EF4-FFF2-40B4-BE49-F238E27FC236}">
                <a16:creationId xmlns:a16="http://schemas.microsoft.com/office/drawing/2014/main" id="{B134D633-1544-86B5-3FB6-7870C16B62E8}"/>
              </a:ext>
            </a:extLst>
          </p:cNvPr>
          <p:cNvCxnSpPr/>
          <p:nvPr userDrawn="1"/>
        </p:nvCxnSpPr>
        <p:spPr>
          <a:xfrm>
            <a:off x="1865316" y="2762977"/>
            <a:ext cx="629587" cy="0"/>
          </a:xfrm>
          <a:prstGeom prst="line">
            <a:avLst/>
          </a:prstGeom>
          <a:ln w="28575">
            <a:solidFill>
              <a:srgbClr val="FB002C"/>
            </a:solidFill>
          </a:ln>
        </p:spPr>
        <p:style>
          <a:lnRef idx="1">
            <a:schemeClr val="dk1"/>
          </a:lnRef>
          <a:fillRef idx="0">
            <a:schemeClr val="dk1"/>
          </a:fillRef>
          <a:effectRef idx="0">
            <a:schemeClr val="dk1"/>
          </a:effectRef>
          <a:fontRef idx="minor">
            <a:schemeClr val="tx1"/>
          </a:fontRef>
        </p:style>
      </p:cxnSp>
      <p:sp>
        <p:nvSpPr>
          <p:cNvPr id="8" name="Marcador de texto 5">
            <a:extLst>
              <a:ext uri="{FF2B5EF4-FFF2-40B4-BE49-F238E27FC236}">
                <a16:creationId xmlns:a16="http://schemas.microsoft.com/office/drawing/2014/main" id="{9879709A-D540-5D7D-2725-8727245F85F6}"/>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r>
              <a:rPr lang="es-ES" err="1"/>
              <a:t>Lorem</a:t>
            </a:r>
            <a:r>
              <a:rPr lang="es-ES"/>
              <a:t> </a:t>
            </a:r>
            <a:r>
              <a:rPr lang="es-ES" err="1"/>
              <a:t>ipsum</a:t>
            </a:r>
            <a:r>
              <a:rPr lang="es-ES"/>
              <a:t> dolor </a:t>
            </a:r>
            <a:r>
              <a:rPr lang="es-ES" err="1"/>
              <a:t>sit</a:t>
            </a:r>
            <a:r>
              <a:rPr lang="es-ES"/>
              <a:t> </a:t>
            </a:r>
            <a:r>
              <a:rPr lang="es-ES" err="1"/>
              <a:t>amet</a:t>
            </a:r>
            <a:endParaRPr lang="es-ES"/>
          </a:p>
          <a:p>
            <a:endParaRPr lang="es-ES"/>
          </a:p>
        </p:txBody>
      </p:sp>
      <p:sp>
        <p:nvSpPr>
          <p:cNvPr id="13" name="Marcador de texto 5">
            <a:extLst>
              <a:ext uri="{FF2B5EF4-FFF2-40B4-BE49-F238E27FC236}">
                <a16:creationId xmlns:a16="http://schemas.microsoft.com/office/drawing/2014/main" id="{BDA01FB3-F8DB-C812-1C69-AA4C76824670}"/>
              </a:ext>
            </a:extLst>
          </p:cNvPr>
          <p:cNvSpPr>
            <a:spLocks noGrp="1"/>
          </p:cNvSpPr>
          <p:nvPr>
            <p:ph type="body" sz="quarter" idx="54" hasCustomPrompt="1"/>
          </p:nvPr>
        </p:nvSpPr>
        <p:spPr>
          <a:xfrm>
            <a:off x="774090" y="2008287"/>
            <a:ext cx="2883507" cy="597636"/>
          </a:xfrm>
          <a:prstGeom prst="rect">
            <a:avLst/>
          </a:prstGeom>
        </p:spPr>
        <p:txBody>
          <a:bodyPr>
            <a:noAutofit/>
          </a:bodyPr>
          <a:lstStyle>
            <a:lvl1pPr marL="0" indent="0" algn="ctr">
              <a:buNone/>
              <a:defRPr sz="1600" b="0" i="0">
                <a:solidFill>
                  <a:srgbClr val="FB002C"/>
                </a:solidFill>
                <a:latin typeface="Mapfre Text" pitchFamily="2" charset="77"/>
              </a:defRPr>
            </a:lvl1pPr>
          </a:lstStyle>
          <a:p>
            <a:r>
              <a:rPr lang="es-ES" err="1"/>
              <a:t>Lorem</a:t>
            </a:r>
            <a:r>
              <a:rPr lang="es-ES"/>
              <a:t> </a:t>
            </a:r>
            <a:r>
              <a:rPr lang="es-ES" err="1"/>
              <a:t>ipsum</a:t>
            </a:r>
            <a:r>
              <a:rPr lang="es-ES"/>
              <a:t> dolor </a:t>
            </a:r>
            <a:r>
              <a:rPr lang="es-ES" err="1"/>
              <a:t>sit</a:t>
            </a:r>
            <a:r>
              <a:rPr lang="es-ES"/>
              <a:t> </a:t>
            </a:r>
            <a:r>
              <a:rPr lang="es-ES" err="1"/>
              <a:t>amet</a:t>
            </a:r>
            <a:endParaRPr lang="es-ES"/>
          </a:p>
          <a:p>
            <a:endParaRPr lang="es-ES"/>
          </a:p>
        </p:txBody>
      </p:sp>
      <p:sp>
        <p:nvSpPr>
          <p:cNvPr id="15" name="Marcador de texto 5">
            <a:extLst>
              <a:ext uri="{FF2B5EF4-FFF2-40B4-BE49-F238E27FC236}">
                <a16:creationId xmlns:a16="http://schemas.microsoft.com/office/drawing/2014/main" id="{CDFDFAA4-5441-DF8D-6D92-B5D474A36E50}"/>
              </a:ext>
            </a:extLst>
          </p:cNvPr>
          <p:cNvSpPr>
            <a:spLocks noGrp="1"/>
          </p:cNvSpPr>
          <p:nvPr>
            <p:ph type="body" sz="quarter" idx="60" hasCustomPrompt="1"/>
          </p:nvPr>
        </p:nvSpPr>
        <p:spPr>
          <a:xfrm>
            <a:off x="774090" y="2967952"/>
            <a:ext cx="2883507" cy="2652921"/>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sp>
        <p:nvSpPr>
          <p:cNvPr id="5" name="Text Placeholder 7">
            <a:extLst>
              <a:ext uri="{FF2B5EF4-FFF2-40B4-BE49-F238E27FC236}">
                <a16:creationId xmlns:a16="http://schemas.microsoft.com/office/drawing/2014/main" id="{F01DC48D-E35C-9EF1-04C4-19C0C54F768E}"/>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r>
              <a:rPr lang="es-ES" err="1"/>
              <a:t>Lorem</a:t>
            </a:r>
            <a:r>
              <a:rPr lang="es-ES"/>
              <a:t> </a:t>
            </a:r>
            <a:r>
              <a:rPr lang="es-ES" err="1"/>
              <a:t>ipsum</a:t>
            </a:r>
            <a:r>
              <a:rPr lang="es-ES"/>
              <a:t> dolor </a:t>
            </a:r>
            <a:r>
              <a:rPr lang="es-ES" err="1"/>
              <a:t>sit</a:t>
            </a:r>
            <a:r>
              <a:rPr lang="es-ES"/>
              <a:t> </a:t>
            </a:r>
            <a:r>
              <a:rPr lang="es-ES" err="1"/>
              <a:t>amet</a:t>
            </a:r>
            <a:endParaRPr lang="es-ES"/>
          </a:p>
          <a:p>
            <a:endParaRPr lang="es-ES"/>
          </a:p>
        </p:txBody>
      </p:sp>
      <p:sp>
        <p:nvSpPr>
          <p:cNvPr id="22" name="Round Diagonal Corner of Rectangle 15">
            <a:extLst>
              <a:ext uri="{FF2B5EF4-FFF2-40B4-BE49-F238E27FC236}">
                <a16:creationId xmlns:a16="http://schemas.microsoft.com/office/drawing/2014/main" id="{669300CF-4D6C-06FA-DC39-7C3930FA8744}"/>
              </a:ext>
            </a:extLst>
          </p:cNvPr>
          <p:cNvSpPr/>
          <p:nvPr userDrawn="1"/>
        </p:nvSpPr>
        <p:spPr>
          <a:xfrm>
            <a:off x="4327766" y="1604043"/>
            <a:ext cx="3729300" cy="4436551"/>
          </a:xfrm>
          <a:prstGeom prst="round2DiagRect">
            <a:avLst>
              <a:gd name="adj1" fmla="val 4537"/>
              <a:gd name="adj2" fmla="val 5632"/>
            </a:avLst>
          </a:prstGeom>
          <a:noFill/>
          <a:ln w="22225">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cxnSp>
        <p:nvCxnSpPr>
          <p:cNvPr id="23" name="Conector recto 2">
            <a:extLst>
              <a:ext uri="{FF2B5EF4-FFF2-40B4-BE49-F238E27FC236}">
                <a16:creationId xmlns:a16="http://schemas.microsoft.com/office/drawing/2014/main" id="{5D605F3A-A112-190E-8341-7A02DFF414B4}"/>
              </a:ext>
            </a:extLst>
          </p:cNvPr>
          <p:cNvCxnSpPr/>
          <p:nvPr userDrawn="1"/>
        </p:nvCxnSpPr>
        <p:spPr>
          <a:xfrm>
            <a:off x="5797690" y="2762977"/>
            <a:ext cx="629587" cy="0"/>
          </a:xfrm>
          <a:prstGeom prst="line">
            <a:avLst/>
          </a:prstGeom>
          <a:ln w="28575">
            <a:solidFill>
              <a:srgbClr val="FB002C"/>
            </a:solidFill>
          </a:ln>
        </p:spPr>
        <p:style>
          <a:lnRef idx="1">
            <a:schemeClr val="dk1"/>
          </a:lnRef>
          <a:fillRef idx="0">
            <a:schemeClr val="dk1"/>
          </a:fillRef>
          <a:effectRef idx="0">
            <a:schemeClr val="dk1"/>
          </a:effectRef>
          <a:fontRef idx="minor">
            <a:schemeClr val="tx1"/>
          </a:fontRef>
        </p:style>
      </p:cxnSp>
      <p:sp>
        <p:nvSpPr>
          <p:cNvPr id="24" name="Marcador de texto 5">
            <a:extLst>
              <a:ext uri="{FF2B5EF4-FFF2-40B4-BE49-F238E27FC236}">
                <a16:creationId xmlns:a16="http://schemas.microsoft.com/office/drawing/2014/main" id="{4EA2A246-631C-6FA6-BDAC-2900F203AE19}"/>
              </a:ext>
            </a:extLst>
          </p:cNvPr>
          <p:cNvSpPr>
            <a:spLocks noGrp="1"/>
          </p:cNvSpPr>
          <p:nvPr>
            <p:ph type="body" sz="quarter" idx="68" hasCustomPrompt="1"/>
          </p:nvPr>
        </p:nvSpPr>
        <p:spPr>
          <a:xfrm>
            <a:off x="4706464" y="2008287"/>
            <a:ext cx="2883507" cy="597636"/>
          </a:xfrm>
          <a:prstGeom prst="rect">
            <a:avLst/>
          </a:prstGeom>
        </p:spPr>
        <p:txBody>
          <a:bodyPr>
            <a:noAutofit/>
          </a:bodyPr>
          <a:lstStyle>
            <a:lvl1pPr marL="0" indent="0" algn="ctr">
              <a:buNone/>
              <a:defRPr sz="1600" b="0" i="0">
                <a:solidFill>
                  <a:srgbClr val="FB002C"/>
                </a:solidFill>
                <a:latin typeface="Mapfre Text" pitchFamily="2" charset="77"/>
              </a:defRPr>
            </a:lvl1pPr>
          </a:lstStyle>
          <a:p>
            <a:r>
              <a:rPr lang="es-ES" err="1"/>
              <a:t>Lorem</a:t>
            </a:r>
            <a:r>
              <a:rPr lang="es-ES"/>
              <a:t> </a:t>
            </a:r>
            <a:r>
              <a:rPr lang="es-ES" err="1"/>
              <a:t>ipsum</a:t>
            </a:r>
            <a:r>
              <a:rPr lang="es-ES"/>
              <a:t> dolor </a:t>
            </a:r>
            <a:r>
              <a:rPr lang="es-ES" err="1"/>
              <a:t>sit</a:t>
            </a:r>
            <a:r>
              <a:rPr lang="es-ES"/>
              <a:t> </a:t>
            </a:r>
            <a:r>
              <a:rPr lang="es-ES" err="1"/>
              <a:t>amet</a:t>
            </a:r>
            <a:endParaRPr lang="es-ES"/>
          </a:p>
          <a:p>
            <a:endParaRPr lang="es-ES"/>
          </a:p>
        </p:txBody>
      </p:sp>
      <p:sp>
        <p:nvSpPr>
          <p:cNvPr id="25" name="Marcador de texto 5">
            <a:extLst>
              <a:ext uri="{FF2B5EF4-FFF2-40B4-BE49-F238E27FC236}">
                <a16:creationId xmlns:a16="http://schemas.microsoft.com/office/drawing/2014/main" id="{F17A43D9-26D6-E88F-6478-2C282CBF3FCD}"/>
              </a:ext>
            </a:extLst>
          </p:cNvPr>
          <p:cNvSpPr>
            <a:spLocks noGrp="1"/>
          </p:cNvSpPr>
          <p:nvPr>
            <p:ph type="body" sz="quarter" idx="69" hasCustomPrompt="1"/>
          </p:nvPr>
        </p:nvSpPr>
        <p:spPr>
          <a:xfrm>
            <a:off x="4706464" y="2967952"/>
            <a:ext cx="2883507" cy="2652921"/>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sp>
        <p:nvSpPr>
          <p:cNvPr id="26" name="Round Diagonal Corner of Rectangle 15">
            <a:extLst>
              <a:ext uri="{FF2B5EF4-FFF2-40B4-BE49-F238E27FC236}">
                <a16:creationId xmlns:a16="http://schemas.microsoft.com/office/drawing/2014/main" id="{F6023760-ABB1-D3CD-FCA9-F87776CED5D1}"/>
              </a:ext>
            </a:extLst>
          </p:cNvPr>
          <p:cNvSpPr/>
          <p:nvPr userDrawn="1"/>
        </p:nvSpPr>
        <p:spPr>
          <a:xfrm>
            <a:off x="8264383" y="1604043"/>
            <a:ext cx="3729300" cy="4436551"/>
          </a:xfrm>
          <a:prstGeom prst="round2DiagRect">
            <a:avLst>
              <a:gd name="adj1" fmla="val 3900"/>
              <a:gd name="adj2" fmla="val 3403"/>
            </a:avLst>
          </a:prstGeom>
          <a:noFill/>
          <a:ln w="22225">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cxnSp>
        <p:nvCxnSpPr>
          <p:cNvPr id="35" name="Conector recto 2">
            <a:extLst>
              <a:ext uri="{FF2B5EF4-FFF2-40B4-BE49-F238E27FC236}">
                <a16:creationId xmlns:a16="http://schemas.microsoft.com/office/drawing/2014/main" id="{3221D399-0A99-E2E3-D074-44C1CAE2D2A7}"/>
              </a:ext>
            </a:extLst>
          </p:cNvPr>
          <p:cNvCxnSpPr/>
          <p:nvPr userDrawn="1"/>
        </p:nvCxnSpPr>
        <p:spPr>
          <a:xfrm>
            <a:off x="9734307" y="2762977"/>
            <a:ext cx="629587" cy="0"/>
          </a:xfrm>
          <a:prstGeom prst="line">
            <a:avLst/>
          </a:prstGeom>
          <a:ln w="28575">
            <a:solidFill>
              <a:srgbClr val="FB002C"/>
            </a:solidFill>
          </a:ln>
        </p:spPr>
        <p:style>
          <a:lnRef idx="1">
            <a:schemeClr val="dk1"/>
          </a:lnRef>
          <a:fillRef idx="0">
            <a:schemeClr val="dk1"/>
          </a:fillRef>
          <a:effectRef idx="0">
            <a:schemeClr val="dk1"/>
          </a:effectRef>
          <a:fontRef idx="minor">
            <a:schemeClr val="tx1"/>
          </a:fontRef>
        </p:style>
      </p:cxnSp>
      <p:sp>
        <p:nvSpPr>
          <p:cNvPr id="36" name="Marcador de texto 5">
            <a:extLst>
              <a:ext uri="{FF2B5EF4-FFF2-40B4-BE49-F238E27FC236}">
                <a16:creationId xmlns:a16="http://schemas.microsoft.com/office/drawing/2014/main" id="{575D77AB-34CD-B05F-F613-999EC580D917}"/>
              </a:ext>
            </a:extLst>
          </p:cNvPr>
          <p:cNvSpPr>
            <a:spLocks noGrp="1"/>
          </p:cNvSpPr>
          <p:nvPr>
            <p:ph type="body" sz="quarter" idx="70" hasCustomPrompt="1"/>
          </p:nvPr>
        </p:nvSpPr>
        <p:spPr>
          <a:xfrm>
            <a:off x="8643081" y="2008287"/>
            <a:ext cx="2883507" cy="597636"/>
          </a:xfrm>
          <a:prstGeom prst="rect">
            <a:avLst/>
          </a:prstGeom>
        </p:spPr>
        <p:txBody>
          <a:bodyPr>
            <a:noAutofit/>
          </a:bodyPr>
          <a:lstStyle>
            <a:lvl1pPr marL="0" indent="0" algn="ctr">
              <a:buNone/>
              <a:defRPr sz="1600" b="0" i="0">
                <a:solidFill>
                  <a:srgbClr val="FB002C"/>
                </a:solidFill>
                <a:latin typeface="Mapfre Text" pitchFamily="2" charset="77"/>
              </a:defRPr>
            </a:lvl1pPr>
          </a:lstStyle>
          <a:p>
            <a:r>
              <a:rPr lang="es-ES" err="1"/>
              <a:t>Lorem</a:t>
            </a:r>
            <a:r>
              <a:rPr lang="es-ES"/>
              <a:t> </a:t>
            </a:r>
            <a:r>
              <a:rPr lang="es-ES" err="1"/>
              <a:t>ipsum</a:t>
            </a:r>
            <a:r>
              <a:rPr lang="es-ES"/>
              <a:t> dolor </a:t>
            </a:r>
            <a:r>
              <a:rPr lang="es-ES" err="1"/>
              <a:t>sit</a:t>
            </a:r>
            <a:r>
              <a:rPr lang="es-ES"/>
              <a:t> </a:t>
            </a:r>
            <a:r>
              <a:rPr lang="es-ES" err="1"/>
              <a:t>amet</a:t>
            </a:r>
            <a:endParaRPr lang="es-ES"/>
          </a:p>
          <a:p>
            <a:endParaRPr lang="es-ES"/>
          </a:p>
        </p:txBody>
      </p:sp>
      <p:sp>
        <p:nvSpPr>
          <p:cNvPr id="37" name="Marcador de texto 5">
            <a:extLst>
              <a:ext uri="{FF2B5EF4-FFF2-40B4-BE49-F238E27FC236}">
                <a16:creationId xmlns:a16="http://schemas.microsoft.com/office/drawing/2014/main" id="{0F139F07-D975-B114-BDF6-F2B90417EB74}"/>
              </a:ext>
            </a:extLst>
          </p:cNvPr>
          <p:cNvSpPr>
            <a:spLocks noGrp="1"/>
          </p:cNvSpPr>
          <p:nvPr>
            <p:ph type="body" sz="quarter" idx="71" hasCustomPrompt="1"/>
          </p:nvPr>
        </p:nvSpPr>
        <p:spPr>
          <a:xfrm>
            <a:off x="8643081" y="2967952"/>
            <a:ext cx="2883507" cy="2652921"/>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pic>
        <p:nvPicPr>
          <p:cNvPr id="3" name="Gráfico 2">
            <a:extLst>
              <a:ext uri="{FF2B5EF4-FFF2-40B4-BE49-F238E27FC236}">
                <a16:creationId xmlns:a16="http://schemas.microsoft.com/office/drawing/2014/main" id="{8C7CD83F-414F-4CD1-E9FA-534AF8B2E61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8199820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4 columnas linea color rojo">
    <p:spTree>
      <p:nvGrpSpPr>
        <p:cNvPr id="1" name=""/>
        <p:cNvGrpSpPr/>
        <p:nvPr/>
      </p:nvGrpSpPr>
      <p:grpSpPr>
        <a:xfrm>
          <a:off x="0" y="0"/>
          <a:ext cx="0" cy="0"/>
          <a:chOff x="0" y="0"/>
          <a:chExt cx="0" cy="0"/>
        </a:xfrm>
      </p:grpSpPr>
      <p:sp>
        <p:nvSpPr>
          <p:cNvPr id="3" name="Round Diagonal Corner of Rectangle 15">
            <a:extLst>
              <a:ext uri="{FF2B5EF4-FFF2-40B4-BE49-F238E27FC236}">
                <a16:creationId xmlns:a16="http://schemas.microsoft.com/office/drawing/2014/main" id="{8FBAD77C-EFD7-854B-615C-F5D73302C959}"/>
              </a:ext>
            </a:extLst>
          </p:cNvPr>
          <p:cNvSpPr/>
          <p:nvPr userDrawn="1"/>
        </p:nvSpPr>
        <p:spPr>
          <a:xfrm>
            <a:off x="3281097" y="1777780"/>
            <a:ext cx="2734174" cy="4139934"/>
          </a:xfrm>
          <a:prstGeom prst="round2DiagRect">
            <a:avLst>
              <a:gd name="adj1" fmla="val 4912"/>
              <a:gd name="adj2" fmla="val 6210"/>
            </a:avLst>
          </a:prstGeom>
          <a:noFill/>
          <a:ln w="19050">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4" name="Round Diagonal Corner of Rectangle 15">
            <a:extLst>
              <a:ext uri="{FF2B5EF4-FFF2-40B4-BE49-F238E27FC236}">
                <a16:creationId xmlns:a16="http://schemas.microsoft.com/office/drawing/2014/main" id="{E1783E44-CBC0-1D80-8363-B1C52964F9EB}"/>
              </a:ext>
            </a:extLst>
          </p:cNvPr>
          <p:cNvSpPr/>
          <p:nvPr userDrawn="1"/>
        </p:nvSpPr>
        <p:spPr>
          <a:xfrm>
            <a:off x="6166801" y="1777780"/>
            <a:ext cx="2734174" cy="4139934"/>
          </a:xfrm>
          <a:prstGeom prst="round2DiagRect">
            <a:avLst>
              <a:gd name="adj1" fmla="val 4912"/>
              <a:gd name="adj2" fmla="val 6210"/>
            </a:avLst>
          </a:prstGeom>
          <a:noFill/>
          <a:ln w="19050">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6" name="Round Diagonal Corner of Rectangle 15">
            <a:extLst>
              <a:ext uri="{FF2B5EF4-FFF2-40B4-BE49-F238E27FC236}">
                <a16:creationId xmlns:a16="http://schemas.microsoft.com/office/drawing/2014/main" id="{1DE39A79-36D3-D8BE-7B54-D64236D23060}"/>
              </a:ext>
            </a:extLst>
          </p:cNvPr>
          <p:cNvSpPr/>
          <p:nvPr userDrawn="1"/>
        </p:nvSpPr>
        <p:spPr>
          <a:xfrm>
            <a:off x="9052505" y="1777780"/>
            <a:ext cx="2734174" cy="4139934"/>
          </a:xfrm>
          <a:prstGeom prst="round2DiagRect">
            <a:avLst>
              <a:gd name="adj1" fmla="val 4912"/>
              <a:gd name="adj2" fmla="val 6210"/>
            </a:avLst>
          </a:prstGeom>
          <a:noFill/>
          <a:ln w="19050">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9" name="Round Diagonal Corner of Rectangle 15">
            <a:extLst>
              <a:ext uri="{FF2B5EF4-FFF2-40B4-BE49-F238E27FC236}">
                <a16:creationId xmlns:a16="http://schemas.microsoft.com/office/drawing/2014/main" id="{616149D0-9EAC-6680-5ADE-449B4CF7DF49}"/>
              </a:ext>
            </a:extLst>
          </p:cNvPr>
          <p:cNvSpPr/>
          <p:nvPr userDrawn="1"/>
        </p:nvSpPr>
        <p:spPr>
          <a:xfrm>
            <a:off x="395393" y="1777780"/>
            <a:ext cx="2734174" cy="4139934"/>
          </a:xfrm>
          <a:prstGeom prst="round2DiagRect">
            <a:avLst>
              <a:gd name="adj1" fmla="val 4912"/>
              <a:gd name="adj2" fmla="val 6210"/>
            </a:avLst>
          </a:prstGeom>
          <a:noFill/>
          <a:ln w="19050">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cxnSp>
        <p:nvCxnSpPr>
          <p:cNvPr id="18" name="Conector recto 2">
            <a:extLst>
              <a:ext uri="{FF2B5EF4-FFF2-40B4-BE49-F238E27FC236}">
                <a16:creationId xmlns:a16="http://schemas.microsoft.com/office/drawing/2014/main" id="{B134D633-1544-86B5-3FB6-7870C16B62E8}"/>
              </a:ext>
            </a:extLst>
          </p:cNvPr>
          <p:cNvCxnSpPr>
            <a:cxnSpLocks/>
          </p:cNvCxnSpPr>
          <p:nvPr userDrawn="1"/>
        </p:nvCxnSpPr>
        <p:spPr>
          <a:xfrm>
            <a:off x="1504780" y="2997429"/>
            <a:ext cx="500237" cy="0"/>
          </a:xfrm>
          <a:prstGeom prst="line">
            <a:avLst/>
          </a:prstGeom>
          <a:ln w="28575">
            <a:solidFill>
              <a:srgbClr val="FB002C"/>
            </a:solidFill>
          </a:ln>
        </p:spPr>
        <p:style>
          <a:lnRef idx="1">
            <a:schemeClr val="dk1"/>
          </a:lnRef>
          <a:fillRef idx="0">
            <a:schemeClr val="dk1"/>
          </a:fillRef>
          <a:effectRef idx="0">
            <a:schemeClr val="dk1"/>
          </a:effectRef>
          <a:fontRef idx="minor">
            <a:schemeClr val="tx1"/>
          </a:fontRef>
        </p:style>
      </p:cxnSp>
      <p:sp>
        <p:nvSpPr>
          <p:cNvPr id="8" name="Marcador de texto 5">
            <a:extLst>
              <a:ext uri="{FF2B5EF4-FFF2-40B4-BE49-F238E27FC236}">
                <a16:creationId xmlns:a16="http://schemas.microsoft.com/office/drawing/2014/main" id="{9879709A-D540-5D7D-2725-8727245F85F6}"/>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BDA01FB3-F8DB-C812-1C69-AA4C76824670}"/>
              </a:ext>
            </a:extLst>
          </p:cNvPr>
          <p:cNvSpPr>
            <a:spLocks noGrp="1"/>
          </p:cNvSpPr>
          <p:nvPr>
            <p:ph type="body" sz="quarter" idx="54" hasCustomPrompt="1"/>
          </p:nvPr>
        </p:nvSpPr>
        <p:spPr>
          <a:xfrm>
            <a:off x="616939" y="2198736"/>
            <a:ext cx="2291081" cy="597636"/>
          </a:xfrm>
          <a:prstGeom prst="rect">
            <a:avLst/>
          </a:prstGeom>
        </p:spPr>
        <p:txBody>
          <a:bodyPr>
            <a:noAutofit/>
          </a:bodyPr>
          <a:lstStyle>
            <a:lvl1pPr marL="0" indent="0" algn="ctr">
              <a:buNone/>
              <a:defRPr sz="1600" b="0" i="0">
                <a:solidFill>
                  <a:srgbClr val="FB002C"/>
                </a:solidFill>
                <a:latin typeface="Mapfre Text" pitchFamily="2" charset="77"/>
              </a:defRPr>
            </a:lvl1pPr>
          </a:lstStyle>
          <a:p>
            <a:pPr lvl="0"/>
            <a:r>
              <a:rPr lang="es-ES"/>
              <a:t>HAGA CLIC PARA MODIFICAR TÍTULO</a:t>
            </a:r>
          </a:p>
        </p:txBody>
      </p:sp>
      <p:sp>
        <p:nvSpPr>
          <p:cNvPr id="15" name="Marcador de texto 5">
            <a:extLst>
              <a:ext uri="{FF2B5EF4-FFF2-40B4-BE49-F238E27FC236}">
                <a16:creationId xmlns:a16="http://schemas.microsoft.com/office/drawing/2014/main" id="{CDFDFAA4-5441-DF8D-6D92-B5D474A36E50}"/>
              </a:ext>
            </a:extLst>
          </p:cNvPr>
          <p:cNvSpPr>
            <a:spLocks noGrp="1"/>
          </p:cNvSpPr>
          <p:nvPr>
            <p:ph type="body" sz="quarter" idx="60" hasCustomPrompt="1"/>
          </p:nvPr>
        </p:nvSpPr>
        <p:spPr>
          <a:xfrm>
            <a:off x="616939" y="3161586"/>
            <a:ext cx="2291081" cy="2454054"/>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sp>
        <p:nvSpPr>
          <p:cNvPr id="5" name="Text Placeholder 7">
            <a:extLst>
              <a:ext uri="{FF2B5EF4-FFF2-40B4-BE49-F238E27FC236}">
                <a16:creationId xmlns:a16="http://schemas.microsoft.com/office/drawing/2014/main" id="{F01DC48D-E35C-9EF1-04C4-19C0C54F768E}"/>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cxnSp>
        <p:nvCxnSpPr>
          <p:cNvPr id="42" name="Conector recto 2">
            <a:extLst>
              <a:ext uri="{FF2B5EF4-FFF2-40B4-BE49-F238E27FC236}">
                <a16:creationId xmlns:a16="http://schemas.microsoft.com/office/drawing/2014/main" id="{E1146CAD-04CF-2CA7-017E-E7DEDFD209A8}"/>
              </a:ext>
            </a:extLst>
          </p:cNvPr>
          <p:cNvCxnSpPr>
            <a:cxnSpLocks/>
          </p:cNvCxnSpPr>
          <p:nvPr userDrawn="1"/>
        </p:nvCxnSpPr>
        <p:spPr>
          <a:xfrm>
            <a:off x="4389648" y="2997429"/>
            <a:ext cx="500237" cy="0"/>
          </a:xfrm>
          <a:prstGeom prst="line">
            <a:avLst/>
          </a:prstGeom>
          <a:ln w="28575">
            <a:solidFill>
              <a:srgbClr val="FB002C"/>
            </a:solidFill>
          </a:ln>
        </p:spPr>
        <p:style>
          <a:lnRef idx="1">
            <a:schemeClr val="dk1"/>
          </a:lnRef>
          <a:fillRef idx="0">
            <a:schemeClr val="dk1"/>
          </a:fillRef>
          <a:effectRef idx="0">
            <a:schemeClr val="dk1"/>
          </a:effectRef>
          <a:fontRef idx="minor">
            <a:schemeClr val="tx1"/>
          </a:fontRef>
        </p:style>
      </p:cxnSp>
      <p:sp>
        <p:nvSpPr>
          <p:cNvPr id="43" name="Marcador de texto 5">
            <a:extLst>
              <a:ext uri="{FF2B5EF4-FFF2-40B4-BE49-F238E27FC236}">
                <a16:creationId xmlns:a16="http://schemas.microsoft.com/office/drawing/2014/main" id="{E82DAEAF-0BE7-71F7-2C52-18B6AB918AC9}"/>
              </a:ext>
            </a:extLst>
          </p:cNvPr>
          <p:cNvSpPr>
            <a:spLocks noGrp="1"/>
          </p:cNvSpPr>
          <p:nvPr>
            <p:ph type="body" sz="quarter" idx="68" hasCustomPrompt="1"/>
          </p:nvPr>
        </p:nvSpPr>
        <p:spPr>
          <a:xfrm>
            <a:off x="3501807" y="2198736"/>
            <a:ext cx="2291081" cy="597636"/>
          </a:xfrm>
          <a:prstGeom prst="rect">
            <a:avLst/>
          </a:prstGeom>
        </p:spPr>
        <p:txBody>
          <a:bodyPr>
            <a:noAutofit/>
          </a:bodyPr>
          <a:lstStyle>
            <a:lvl1pPr marL="0" indent="0" algn="ctr">
              <a:buNone/>
              <a:defRPr sz="1600" b="0" i="0">
                <a:solidFill>
                  <a:srgbClr val="FB002C"/>
                </a:solidFill>
                <a:latin typeface="Mapfre Text" pitchFamily="2" charset="77"/>
              </a:defRPr>
            </a:lvl1pPr>
          </a:lstStyle>
          <a:p>
            <a:pPr lvl="0"/>
            <a:r>
              <a:rPr lang="es-ES"/>
              <a:t>HAGA CLIC PARA MODIFICAR TÍTULO</a:t>
            </a:r>
          </a:p>
        </p:txBody>
      </p:sp>
      <p:sp>
        <p:nvSpPr>
          <p:cNvPr id="44" name="Marcador de texto 5">
            <a:extLst>
              <a:ext uri="{FF2B5EF4-FFF2-40B4-BE49-F238E27FC236}">
                <a16:creationId xmlns:a16="http://schemas.microsoft.com/office/drawing/2014/main" id="{6AFEC526-CFA8-9C97-8492-F0C80890266F}"/>
              </a:ext>
            </a:extLst>
          </p:cNvPr>
          <p:cNvSpPr>
            <a:spLocks noGrp="1"/>
          </p:cNvSpPr>
          <p:nvPr>
            <p:ph type="body" sz="quarter" idx="69" hasCustomPrompt="1"/>
          </p:nvPr>
        </p:nvSpPr>
        <p:spPr>
          <a:xfrm>
            <a:off x="3501807" y="3161586"/>
            <a:ext cx="2291081" cy="2454054"/>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cxnSp>
        <p:nvCxnSpPr>
          <p:cNvPr id="46" name="Conector recto 2">
            <a:extLst>
              <a:ext uri="{FF2B5EF4-FFF2-40B4-BE49-F238E27FC236}">
                <a16:creationId xmlns:a16="http://schemas.microsoft.com/office/drawing/2014/main" id="{C0620605-05D5-D3CF-6C38-F499F4DC8BDB}"/>
              </a:ext>
            </a:extLst>
          </p:cNvPr>
          <p:cNvCxnSpPr>
            <a:cxnSpLocks/>
          </p:cNvCxnSpPr>
          <p:nvPr userDrawn="1"/>
        </p:nvCxnSpPr>
        <p:spPr>
          <a:xfrm>
            <a:off x="7274515" y="2997429"/>
            <a:ext cx="500237" cy="0"/>
          </a:xfrm>
          <a:prstGeom prst="line">
            <a:avLst/>
          </a:prstGeom>
          <a:ln w="28575">
            <a:solidFill>
              <a:srgbClr val="FB002C"/>
            </a:solidFill>
          </a:ln>
        </p:spPr>
        <p:style>
          <a:lnRef idx="1">
            <a:schemeClr val="dk1"/>
          </a:lnRef>
          <a:fillRef idx="0">
            <a:schemeClr val="dk1"/>
          </a:fillRef>
          <a:effectRef idx="0">
            <a:schemeClr val="dk1"/>
          </a:effectRef>
          <a:fontRef idx="minor">
            <a:schemeClr val="tx1"/>
          </a:fontRef>
        </p:style>
      </p:cxnSp>
      <p:sp>
        <p:nvSpPr>
          <p:cNvPr id="47" name="Marcador de texto 5">
            <a:extLst>
              <a:ext uri="{FF2B5EF4-FFF2-40B4-BE49-F238E27FC236}">
                <a16:creationId xmlns:a16="http://schemas.microsoft.com/office/drawing/2014/main" id="{C0F26C3F-7221-C4C7-9935-A2069B1F5758}"/>
              </a:ext>
            </a:extLst>
          </p:cNvPr>
          <p:cNvSpPr>
            <a:spLocks noGrp="1"/>
          </p:cNvSpPr>
          <p:nvPr>
            <p:ph type="body" sz="quarter" idx="70" hasCustomPrompt="1"/>
          </p:nvPr>
        </p:nvSpPr>
        <p:spPr>
          <a:xfrm>
            <a:off x="6386674" y="2198736"/>
            <a:ext cx="2291081" cy="597636"/>
          </a:xfrm>
          <a:prstGeom prst="rect">
            <a:avLst/>
          </a:prstGeom>
        </p:spPr>
        <p:txBody>
          <a:bodyPr>
            <a:noAutofit/>
          </a:bodyPr>
          <a:lstStyle>
            <a:lvl1pPr marL="0" indent="0" algn="ctr">
              <a:buNone/>
              <a:defRPr sz="1600" b="0" i="0">
                <a:solidFill>
                  <a:srgbClr val="FB002C"/>
                </a:solidFill>
                <a:latin typeface="Mapfre Text" pitchFamily="2" charset="77"/>
              </a:defRPr>
            </a:lvl1pPr>
          </a:lstStyle>
          <a:p>
            <a:pPr lvl="0"/>
            <a:r>
              <a:rPr lang="es-ES"/>
              <a:t>HAGA CLIC PARA MODIFICAR TÍTULO</a:t>
            </a:r>
          </a:p>
        </p:txBody>
      </p:sp>
      <p:sp>
        <p:nvSpPr>
          <p:cNvPr id="48" name="Marcador de texto 5">
            <a:extLst>
              <a:ext uri="{FF2B5EF4-FFF2-40B4-BE49-F238E27FC236}">
                <a16:creationId xmlns:a16="http://schemas.microsoft.com/office/drawing/2014/main" id="{815CD12B-5A07-6D90-6C7C-1B403776272C}"/>
              </a:ext>
            </a:extLst>
          </p:cNvPr>
          <p:cNvSpPr>
            <a:spLocks noGrp="1"/>
          </p:cNvSpPr>
          <p:nvPr>
            <p:ph type="body" sz="quarter" idx="71" hasCustomPrompt="1"/>
          </p:nvPr>
        </p:nvSpPr>
        <p:spPr>
          <a:xfrm>
            <a:off x="6386674" y="3161586"/>
            <a:ext cx="2291081" cy="2454054"/>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cxnSp>
        <p:nvCxnSpPr>
          <p:cNvPr id="50" name="Conector recto 2">
            <a:extLst>
              <a:ext uri="{FF2B5EF4-FFF2-40B4-BE49-F238E27FC236}">
                <a16:creationId xmlns:a16="http://schemas.microsoft.com/office/drawing/2014/main" id="{2105E53C-FC78-15FE-F4CA-9986B6B279F1}"/>
              </a:ext>
            </a:extLst>
          </p:cNvPr>
          <p:cNvCxnSpPr>
            <a:cxnSpLocks/>
          </p:cNvCxnSpPr>
          <p:nvPr userDrawn="1"/>
        </p:nvCxnSpPr>
        <p:spPr>
          <a:xfrm>
            <a:off x="10159383" y="2997429"/>
            <a:ext cx="500237" cy="0"/>
          </a:xfrm>
          <a:prstGeom prst="line">
            <a:avLst/>
          </a:prstGeom>
          <a:ln w="28575">
            <a:solidFill>
              <a:srgbClr val="FB002C"/>
            </a:solidFill>
          </a:ln>
        </p:spPr>
        <p:style>
          <a:lnRef idx="1">
            <a:schemeClr val="dk1"/>
          </a:lnRef>
          <a:fillRef idx="0">
            <a:schemeClr val="dk1"/>
          </a:fillRef>
          <a:effectRef idx="0">
            <a:schemeClr val="dk1"/>
          </a:effectRef>
          <a:fontRef idx="minor">
            <a:schemeClr val="tx1"/>
          </a:fontRef>
        </p:style>
      </p:cxnSp>
      <p:sp>
        <p:nvSpPr>
          <p:cNvPr id="51" name="Marcador de texto 5">
            <a:extLst>
              <a:ext uri="{FF2B5EF4-FFF2-40B4-BE49-F238E27FC236}">
                <a16:creationId xmlns:a16="http://schemas.microsoft.com/office/drawing/2014/main" id="{D5FCAFC6-37FB-63A8-851D-B72A607EC0E9}"/>
              </a:ext>
            </a:extLst>
          </p:cNvPr>
          <p:cNvSpPr>
            <a:spLocks noGrp="1"/>
          </p:cNvSpPr>
          <p:nvPr>
            <p:ph type="body" sz="quarter" idx="72" hasCustomPrompt="1"/>
          </p:nvPr>
        </p:nvSpPr>
        <p:spPr>
          <a:xfrm>
            <a:off x="9271542" y="2198736"/>
            <a:ext cx="2291081" cy="597636"/>
          </a:xfrm>
          <a:prstGeom prst="rect">
            <a:avLst/>
          </a:prstGeom>
        </p:spPr>
        <p:txBody>
          <a:bodyPr>
            <a:noAutofit/>
          </a:bodyPr>
          <a:lstStyle>
            <a:lvl1pPr marL="0" indent="0" algn="ctr">
              <a:buNone/>
              <a:defRPr sz="1600" b="0" i="0">
                <a:solidFill>
                  <a:srgbClr val="FB002C"/>
                </a:solidFill>
                <a:latin typeface="Mapfre Text" pitchFamily="2" charset="77"/>
              </a:defRPr>
            </a:lvl1pPr>
          </a:lstStyle>
          <a:p>
            <a:pPr lvl="0"/>
            <a:r>
              <a:rPr lang="es-ES"/>
              <a:t>HAGA CLIC PARA MODIFICAR TÍTULO</a:t>
            </a:r>
          </a:p>
        </p:txBody>
      </p:sp>
      <p:sp>
        <p:nvSpPr>
          <p:cNvPr id="52" name="Marcador de texto 5">
            <a:extLst>
              <a:ext uri="{FF2B5EF4-FFF2-40B4-BE49-F238E27FC236}">
                <a16:creationId xmlns:a16="http://schemas.microsoft.com/office/drawing/2014/main" id="{3335D4D6-ABE1-AE2C-EDBC-2BB42EC32724}"/>
              </a:ext>
            </a:extLst>
          </p:cNvPr>
          <p:cNvSpPr>
            <a:spLocks noGrp="1"/>
          </p:cNvSpPr>
          <p:nvPr>
            <p:ph type="body" sz="quarter" idx="73" hasCustomPrompt="1"/>
          </p:nvPr>
        </p:nvSpPr>
        <p:spPr>
          <a:xfrm>
            <a:off x="9271542" y="3161586"/>
            <a:ext cx="2291081" cy="2454054"/>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pic>
        <p:nvPicPr>
          <p:cNvPr id="7" name="Gráfico 6">
            <a:extLst>
              <a:ext uri="{FF2B5EF4-FFF2-40B4-BE49-F238E27FC236}">
                <a16:creationId xmlns:a16="http://schemas.microsoft.com/office/drawing/2014/main" id="{43239F9B-BBB9-4F7E-5392-D570D7AE839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2473970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4 columnas con caja blanca, foto y fondo rosa">
    <p:bg>
      <p:bgPr>
        <a:solidFill>
          <a:srgbClr val="FFFAFB"/>
        </a:solidFill>
        <a:effectLst/>
      </p:bgPr>
    </p:bg>
    <p:spTree>
      <p:nvGrpSpPr>
        <p:cNvPr id="1" name=""/>
        <p:cNvGrpSpPr/>
        <p:nvPr/>
      </p:nvGrpSpPr>
      <p:grpSpPr>
        <a:xfrm>
          <a:off x="0" y="0"/>
          <a:ext cx="0" cy="0"/>
          <a:chOff x="0" y="0"/>
          <a:chExt cx="0" cy="0"/>
        </a:xfrm>
      </p:grpSpPr>
      <p:sp>
        <p:nvSpPr>
          <p:cNvPr id="4" name="Round Diagonal Corner of Rectangle 15">
            <a:extLst>
              <a:ext uri="{FF2B5EF4-FFF2-40B4-BE49-F238E27FC236}">
                <a16:creationId xmlns:a16="http://schemas.microsoft.com/office/drawing/2014/main" id="{E1783E44-CBC0-1D80-8363-B1C52964F9EB}"/>
              </a:ext>
            </a:extLst>
          </p:cNvPr>
          <p:cNvSpPr/>
          <p:nvPr userDrawn="1"/>
        </p:nvSpPr>
        <p:spPr>
          <a:xfrm>
            <a:off x="6166801" y="1624127"/>
            <a:ext cx="2734174" cy="4674464"/>
          </a:xfrm>
          <a:prstGeom prst="round2DiagRect">
            <a:avLst>
              <a:gd name="adj1" fmla="val 4912"/>
              <a:gd name="adj2" fmla="val 6210"/>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6" name="Round Diagonal Corner of Rectangle 15">
            <a:extLst>
              <a:ext uri="{FF2B5EF4-FFF2-40B4-BE49-F238E27FC236}">
                <a16:creationId xmlns:a16="http://schemas.microsoft.com/office/drawing/2014/main" id="{1DE39A79-36D3-D8BE-7B54-D64236D23060}"/>
              </a:ext>
            </a:extLst>
          </p:cNvPr>
          <p:cNvSpPr/>
          <p:nvPr userDrawn="1"/>
        </p:nvSpPr>
        <p:spPr>
          <a:xfrm>
            <a:off x="9052505" y="1556519"/>
            <a:ext cx="2734174" cy="4674464"/>
          </a:xfrm>
          <a:prstGeom prst="round2DiagRect">
            <a:avLst>
              <a:gd name="adj1" fmla="val 4912"/>
              <a:gd name="adj2" fmla="val 6210"/>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9" name="Round Diagonal Corner of Rectangle 15">
            <a:extLst>
              <a:ext uri="{FF2B5EF4-FFF2-40B4-BE49-F238E27FC236}">
                <a16:creationId xmlns:a16="http://schemas.microsoft.com/office/drawing/2014/main" id="{616149D0-9EAC-6680-5ADE-449B4CF7DF49}"/>
              </a:ext>
            </a:extLst>
          </p:cNvPr>
          <p:cNvSpPr/>
          <p:nvPr userDrawn="1"/>
        </p:nvSpPr>
        <p:spPr>
          <a:xfrm>
            <a:off x="395393" y="1624127"/>
            <a:ext cx="2734174" cy="4674464"/>
          </a:xfrm>
          <a:prstGeom prst="round2DiagRect">
            <a:avLst>
              <a:gd name="adj1" fmla="val 4912"/>
              <a:gd name="adj2" fmla="val 6210"/>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8" name="Marcador de texto 5">
            <a:extLst>
              <a:ext uri="{FF2B5EF4-FFF2-40B4-BE49-F238E27FC236}">
                <a16:creationId xmlns:a16="http://schemas.microsoft.com/office/drawing/2014/main" id="{9879709A-D540-5D7D-2725-8727245F85F6}"/>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BDA01FB3-F8DB-C812-1C69-AA4C76824670}"/>
              </a:ext>
            </a:extLst>
          </p:cNvPr>
          <p:cNvSpPr>
            <a:spLocks noGrp="1"/>
          </p:cNvSpPr>
          <p:nvPr>
            <p:ph type="body" sz="quarter" idx="54" hasCustomPrompt="1"/>
          </p:nvPr>
        </p:nvSpPr>
        <p:spPr>
          <a:xfrm>
            <a:off x="616939" y="1880999"/>
            <a:ext cx="2291081" cy="597636"/>
          </a:xfrm>
          <a:prstGeom prst="rect">
            <a:avLst/>
          </a:prstGeom>
        </p:spPr>
        <p:txBody>
          <a:bodyPr>
            <a:noAutofit/>
          </a:bodyPr>
          <a:lstStyle>
            <a:lvl1pPr marL="0" indent="0" algn="ctr">
              <a:buNone/>
              <a:defRPr sz="1600" b="0" i="0">
                <a:solidFill>
                  <a:srgbClr val="FB002C"/>
                </a:solidFill>
                <a:latin typeface="Mapfre Text" pitchFamily="2" charset="77"/>
              </a:defRPr>
            </a:lvl1pPr>
          </a:lstStyle>
          <a:p>
            <a:pPr lvl="0"/>
            <a:r>
              <a:rPr lang="es-ES"/>
              <a:t>HAGA CLIC PARA MODIFICAR TÍTULO</a:t>
            </a:r>
          </a:p>
        </p:txBody>
      </p:sp>
      <p:sp>
        <p:nvSpPr>
          <p:cNvPr id="15" name="Marcador de texto 5">
            <a:extLst>
              <a:ext uri="{FF2B5EF4-FFF2-40B4-BE49-F238E27FC236}">
                <a16:creationId xmlns:a16="http://schemas.microsoft.com/office/drawing/2014/main" id="{CDFDFAA4-5441-DF8D-6D92-B5D474A36E50}"/>
              </a:ext>
            </a:extLst>
          </p:cNvPr>
          <p:cNvSpPr>
            <a:spLocks noGrp="1"/>
          </p:cNvSpPr>
          <p:nvPr>
            <p:ph type="body" sz="quarter" idx="60" hasCustomPrompt="1"/>
          </p:nvPr>
        </p:nvSpPr>
        <p:spPr>
          <a:xfrm>
            <a:off x="616939" y="3161585"/>
            <a:ext cx="2291081" cy="2834265"/>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sp>
        <p:nvSpPr>
          <p:cNvPr id="5" name="Text Placeholder 7">
            <a:extLst>
              <a:ext uri="{FF2B5EF4-FFF2-40B4-BE49-F238E27FC236}">
                <a16:creationId xmlns:a16="http://schemas.microsoft.com/office/drawing/2014/main" id="{F01DC48D-E35C-9EF1-04C4-19C0C54F768E}"/>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47" name="Marcador de texto 5">
            <a:extLst>
              <a:ext uri="{FF2B5EF4-FFF2-40B4-BE49-F238E27FC236}">
                <a16:creationId xmlns:a16="http://schemas.microsoft.com/office/drawing/2014/main" id="{C0F26C3F-7221-C4C7-9935-A2069B1F5758}"/>
              </a:ext>
            </a:extLst>
          </p:cNvPr>
          <p:cNvSpPr>
            <a:spLocks noGrp="1"/>
          </p:cNvSpPr>
          <p:nvPr>
            <p:ph type="body" sz="quarter" idx="70" hasCustomPrompt="1"/>
          </p:nvPr>
        </p:nvSpPr>
        <p:spPr>
          <a:xfrm>
            <a:off x="6386674" y="1875959"/>
            <a:ext cx="2291081" cy="597636"/>
          </a:xfrm>
          <a:prstGeom prst="rect">
            <a:avLst/>
          </a:prstGeom>
        </p:spPr>
        <p:txBody>
          <a:bodyPr>
            <a:noAutofit/>
          </a:bodyPr>
          <a:lstStyle>
            <a:lvl1pPr marL="0" indent="0" algn="ctr">
              <a:buNone/>
              <a:defRPr sz="1600" b="0" i="0">
                <a:solidFill>
                  <a:srgbClr val="FB002C"/>
                </a:solidFill>
                <a:latin typeface="Mapfre Text" pitchFamily="2" charset="77"/>
              </a:defRPr>
            </a:lvl1pPr>
          </a:lstStyle>
          <a:p>
            <a:pPr lvl="0"/>
            <a:r>
              <a:rPr lang="es-ES"/>
              <a:t>HAGA CLIC PARA MODIFICAR TÍTULO</a:t>
            </a:r>
          </a:p>
        </p:txBody>
      </p:sp>
      <p:sp>
        <p:nvSpPr>
          <p:cNvPr id="48" name="Marcador de texto 5">
            <a:extLst>
              <a:ext uri="{FF2B5EF4-FFF2-40B4-BE49-F238E27FC236}">
                <a16:creationId xmlns:a16="http://schemas.microsoft.com/office/drawing/2014/main" id="{815CD12B-5A07-6D90-6C7C-1B403776272C}"/>
              </a:ext>
            </a:extLst>
          </p:cNvPr>
          <p:cNvSpPr>
            <a:spLocks noGrp="1"/>
          </p:cNvSpPr>
          <p:nvPr>
            <p:ph type="body" sz="quarter" idx="71" hasCustomPrompt="1"/>
          </p:nvPr>
        </p:nvSpPr>
        <p:spPr>
          <a:xfrm>
            <a:off x="6386674" y="3161585"/>
            <a:ext cx="2291081" cy="2834265"/>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sp>
        <p:nvSpPr>
          <p:cNvPr id="51" name="Marcador de texto 5">
            <a:extLst>
              <a:ext uri="{FF2B5EF4-FFF2-40B4-BE49-F238E27FC236}">
                <a16:creationId xmlns:a16="http://schemas.microsoft.com/office/drawing/2014/main" id="{D5FCAFC6-37FB-63A8-851D-B72A607EC0E9}"/>
              </a:ext>
            </a:extLst>
          </p:cNvPr>
          <p:cNvSpPr>
            <a:spLocks noGrp="1"/>
          </p:cNvSpPr>
          <p:nvPr>
            <p:ph type="body" sz="quarter" idx="72" hasCustomPrompt="1"/>
          </p:nvPr>
        </p:nvSpPr>
        <p:spPr>
          <a:xfrm>
            <a:off x="9271542" y="1885993"/>
            <a:ext cx="2291081" cy="597636"/>
          </a:xfrm>
          <a:prstGeom prst="rect">
            <a:avLst/>
          </a:prstGeom>
        </p:spPr>
        <p:txBody>
          <a:bodyPr>
            <a:noAutofit/>
          </a:bodyPr>
          <a:lstStyle>
            <a:lvl1pPr marL="0" indent="0" algn="ctr">
              <a:buNone/>
              <a:defRPr sz="1600" b="0" i="0">
                <a:solidFill>
                  <a:srgbClr val="FB002C"/>
                </a:solidFill>
                <a:latin typeface="Mapfre Text" pitchFamily="2" charset="77"/>
              </a:defRPr>
            </a:lvl1pPr>
          </a:lstStyle>
          <a:p>
            <a:pPr lvl="0"/>
            <a:r>
              <a:rPr lang="es-ES"/>
              <a:t>HAGA CLIC PARA MODIFICAR TÍTULO</a:t>
            </a:r>
          </a:p>
        </p:txBody>
      </p:sp>
      <p:sp>
        <p:nvSpPr>
          <p:cNvPr id="52" name="Marcador de texto 5">
            <a:extLst>
              <a:ext uri="{FF2B5EF4-FFF2-40B4-BE49-F238E27FC236}">
                <a16:creationId xmlns:a16="http://schemas.microsoft.com/office/drawing/2014/main" id="{3335D4D6-ABE1-AE2C-EDBC-2BB42EC32724}"/>
              </a:ext>
            </a:extLst>
          </p:cNvPr>
          <p:cNvSpPr>
            <a:spLocks noGrp="1"/>
          </p:cNvSpPr>
          <p:nvPr>
            <p:ph type="body" sz="quarter" idx="73" hasCustomPrompt="1"/>
          </p:nvPr>
        </p:nvSpPr>
        <p:spPr>
          <a:xfrm>
            <a:off x="9271542" y="3161585"/>
            <a:ext cx="2291081" cy="2834265"/>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sp>
        <p:nvSpPr>
          <p:cNvPr id="12" name="Picture Placeholder 2">
            <a:extLst>
              <a:ext uri="{FF2B5EF4-FFF2-40B4-BE49-F238E27FC236}">
                <a16:creationId xmlns:a16="http://schemas.microsoft.com/office/drawing/2014/main" id="{66D3EDD7-59EC-F882-4032-10B237C836C5}"/>
              </a:ext>
            </a:extLst>
          </p:cNvPr>
          <p:cNvSpPr>
            <a:spLocks noGrp="1"/>
          </p:cNvSpPr>
          <p:nvPr>
            <p:ph type="pic" sz="quarter" idx="18"/>
          </p:nvPr>
        </p:nvSpPr>
        <p:spPr>
          <a:xfrm>
            <a:off x="3281097" y="1624127"/>
            <a:ext cx="2734174" cy="4674464"/>
          </a:xfrm>
          <a:prstGeom prst="round2DiagRect">
            <a:avLst>
              <a:gd name="adj1" fmla="val 6522"/>
              <a:gd name="adj2" fmla="val 4489"/>
            </a:avLst>
          </a:prstGeom>
          <a:ln w="25400">
            <a:noFill/>
          </a:ln>
        </p:spPr>
        <p:txBody>
          <a:bodyPr>
            <a:normAutofit/>
          </a:bodyPr>
          <a:lstStyle>
            <a:lvl1pPr>
              <a:defRPr sz="2000" b="0" i="0">
                <a:latin typeface="Mapfre Text" pitchFamily="2" charset="77"/>
              </a:defRPr>
            </a:lvl1pPr>
          </a:lstStyle>
          <a:p>
            <a:endParaRPr lang="en-ES"/>
          </a:p>
        </p:txBody>
      </p:sp>
      <p:pic>
        <p:nvPicPr>
          <p:cNvPr id="2" name="Gráfico 1">
            <a:extLst>
              <a:ext uri="{FF2B5EF4-FFF2-40B4-BE49-F238E27FC236}">
                <a16:creationId xmlns:a16="http://schemas.microsoft.com/office/drawing/2014/main" id="{B3298C07-E7A8-9AFF-9CDC-F246D7A184E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91279"/>
            <a:ext cx="3548870" cy="820102"/>
          </a:xfrm>
          <a:prstGeom prst="rect">
            <a:avLst/>
          </a:prstGeom>
        </p:spPr>
      </p:pic>
    </p:spTree>
    <p:extLst>
      <p:ext uri="{BB962C8B-B14F-4D97-AF65-F5344CB8AC3E}">
        <p14:creationId xmlns:p14="http://schemas.microsoft.com/office/powerpoint/2010/main" val="22584328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o sencillo con titul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3" name="Marcador de texto 5">
            <a:extLst>
              <a:ext uri="{FF2B5EF4-FFF2-40B4-BE49-F238E27FC236}">
                <a16:creationId xmlns:a16="http://schemas.microsoft.com/office/drawing/2014/main" id="{B53950D1-5C44-5653-8CBC-E4DEBE541FB3}"/>
              </a:ext>
            </a:extLst>
          </p:cNvPr>
          <p:cNvSpPr>
            <a:spLocks noGrp="1"/>
          </p:cNvSpPr>
          <p:nvPr>
            <p:ph type="body" sz="quarter" idx="63" hasCustomPrompt="1"/>
          </p:nvPr>
        </p:nvSpPr>
        <p:spPr>
          <a:xfrm>
            <a:off x="444097" y="1362533"/>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AE026292-2FD0-AAD0-9F46-DAE9EF4B3221}"/>
              </a:ext>
            </a:extLst>
          </p:cNvPr>
          <p:cNvSpPr>
            <a:spLocks noGrp="1"/>
          </p:cNvSpPr>
          <p:nvPr>
            <p:ph type="body" sz="quarter" idx="60" hasCustomPrompt="1"/>
          </p:nvPr>
        </p:nvSpPr>
        <p:spPr>
          <a:xfrm>
            <a:off x="444097" y="1898073"/>
            <a:ext cx="11303401" cy="405938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 name="Marcador de texto 5">
            <a:extLst>
              <a:ext uri="{FF2B5EF4-FFF2-40B4-BE49-F238E27FC236}">
                <a16:creationId xmlns:a16="http://schemas.microsoft.com/office/drawing/2014/main" id="{BB917C3D-9137-F48D-8E16-1085999D864D}"/>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4" name="Text Placeholder 7">
            <a:extLst>
              <a:ext uri="{FF2B5EF4-FFF2-40B4-BE49-F238E27FC236}">
                <a16:creationId xmlns:a16="http://schemas.microsoft.com/office/drawing/2014/main" id="{AB00676B-E349-4B1B-7812-45AFD1208824}"/>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3" name="Gráfico 2">
            <a:extLst>
              <a:ext uri="{FF2B5EF4-FFF2-40B4-BE49-F238E27FC236}">
                <a16:creationId xmlns:a16="http://schemas.microsoft.com/office/drawing/2014/main" id="{F9336548-1EF0-11F7-4D5D-D0EAD8D77CD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943817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SECCION azul trebol 1">
    <p:bg>
      <p:bgPr>
        <a:gradFill flip="none" rotWithShape="1">
          <a:gsLst>
            <a:gs pos="4000">
              <a:srgbClr val="ABE8EA"/>
            </a:gs>
            <a:gs pos="97000">
              <a:srgbClr val="DBF5F6"/>
            </a:gs>
          </a:gsLst>
          <a:lin ang="18900000" scaled="1"/>
          <a:tileRect/>
        </a:gra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1D5840D3-9806-B8AE-18BD-FAFC569A3A4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53448" y="-3825215"/>
            <a:ext cx="20975412" cy="14825726"/>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rgbClr val="2D373D"/>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rgbClr val="F2002A"/>
                </a:solidFill>
                <a:latin typeface="Mapfre Text" pitchFamily="2" charset="77"/>
              </a:defRPr>
            </a:lvl1pPr>
          </a:lstStyle>
          <a:p>
            <a:pPr lvl="0"/>
            <a:r>
              <a:rPr lang="es-ES"/>
              <a:t>HAGA CLIC PARA AGREGAR SUBTÍTULO</a:t>
            </a:r>
          </a:p>
        </p:txBody>
      </p:sp>
      <p:pic>
        <p:nvPicPr>
          <p:cNvPr id="2" name="Gráfico 1">
            <a:extLst>
              <a:ext uri="{FF2B5EF4-FFF2-40B4-BE49-F238E27FC236}">
                <a16:creationId xmlns:a16="http://schemas.microsoft.com/office/drawing/2014/main" id="{1D145653-432A-40C9-94BD-07EF1999E0A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2769832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exto sencillo con titulo_y trebol">
    <p:spTree>
      <p:nvGrpSpPr>
        <p:cNvPr id="1" name=""/>
        <p:cNvGrpSpPr/>
        <p:nvPr/>
      </p:nvGrpSpPr>
      <p:grpSpPr>
        <a:xfrm>
          <a:off x="0" y="0"/>
          <a:ext cx="0" cy="0"/>
          <a:chOff x="0" y="0"/>
          <a:chExt cx="0" cy="0"/>
        </a:xfrm>
      </p:grpSpPr>
      <p:pic>
        <p:nvPicPr>
          <p:cNvPr id="11" name="Gráfico 10">
            <a:extLst>
              <a:ext uri="{FF2B5EF4-FFF2-40B4-BE49-F238E27FC236}">
                <a16:creationId xmlns:a16="http://schemas.microsoft.com/office/drawing/2014/main" id="{042DD47A-26BA-697D-13CB-2010EE4B65FB}"/>
              </a:ext>
            </a:extLst>
          </p:cNvPr>
          <p:cNvPicPr>
            <a:picLocks noChangeAspect="1"/>
          </p:cNvPicPr>
          <p:nvPr userDrawn="1"/>
        </p:nvPicPr>
        <p:blipFill>
          <a:blip>
            <a:extLst>
              <a:ext uri="{96DAC541-7B7A-43D3-8B79-37D633B846F1}">
                <asvg:svgBlip xmlns:asvg="http://schemas.microsoft.com/office/drawing/2016/SVG/main" r:embed="rId2"/>
              </a:ext>
            </a:extLst>
          </a:blip>
          <a:srcRect l="23092" t="26554" r="23418" b="31686"/>
          <a:stretch>
            <a:fillRect/>
          </a:stretch>
        </p:blipFill>
        <p:spPr>
          <a:xfrm>
            <a:off x="4922885" y="-20585"/>
            <a:ext cx="11106613" cy="6491515"/>
          </a:xfrm>
          <a:prstGeom prst="rect">
            <a:avLst/>
          </a:prstGeom>
        </p:spPr>
      </p:pic>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3" name="Marcador de texto 5">
            <a:extLst>
              <a:ext uri="{FF2B5EF4-FFF2-40B4-BE49-F238E27FC236}">
                <a16:creationId xmlns:a16="http://schemas.microsoft.com/office/drawing/2014/main" id="{B53950D1-5C44-5653-8CBC-E4DEBE541FB3}"/>
              </a:ext>
            </a:extLst>
          </p:cNvPr>
          <p:cNvSpPr>
            <a:spLocks noGrp="1"/>
          </p:cNvSpPr>
          <p:nvPr>
            <p:ph type="body" sz="quarter" idx="63" hasCustomPrompt="1"/>
          </p:nvPr>
        </p:nvSpPr>
        <p:spPr>
          <a:xfrm>
            <a:off x="444097" y="1362533"/>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AE026292-2FD0-AAD0-9F46-DAE9EF4B3221}"/>
              </a:ext>
            </a:extLst>
          </p:cNvPr>
          <p:cNvSpPr>
            <a:spLocks noGrp="1"/>
          </p:cNvSpPr>
          <p:nvPr>
            <p:ph type="body" sz="quarter" idx="60" hasCustomPrompt="1"/>
          </p:nvPr>
        </p:nvSpPr>
        <p:spPr>
          <a:xfrm>
            <a:off x="444097" y="1898073"/>
            <a:ext cx="11303401" cy="405938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 name="Marcador de texto 5">
            <a:extLst>
              <a:ext uri="{FF2B5EF4-FFF2-40B4-BE49-F238E27FC236}">
                <a16:creationId xmlns:a16="http://schemas.microsoft.com/office/drawing/2014/main" id="{BB917C3D-9137-F48D-8E16-1085999D864D}"/>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4" name="Text Placeholder 7">
            <a:extLst>
              <a:ext uri="{FF2B5EF4-FFF2-40B4-BE49-F238E27FC236}">
                <a16:creationId xmlns:a16="http://schemas.microsoft.com/office/drawing/2014/main" id="{AB00676B-E349-4B1B-7812-45AFD1208824}"/>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3" name="Gráfico 2">
            <a:extLst>
              <a:ext uri="{FF2B5EF4-FFF2-40B4-BE49-F238E27FC236}">
                <a16:creationId xmlns:a16="http://schemas.microsoft.com/office/drawing/2014/main" id="{D122E77A-DCA3-BE94-0DCB-AAFBFDA8F3E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1070930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o sencill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9" name="Marcador de texto 5">
            <a:extLst>
              <a:ext uri="{FF2B5EF4-FFF2-40B4-BE49-F238E27FC236}">
                <a16:creationId xmlns:a16="http://schemas.microsoft.com/office/drawing/2014/main" id="{20CCF21D-595C-F5DB-E616-74FF90B51BDE}"/>
              </a:ext>
            </a:extLst>
          </p:cNvPr>
          <p:cNvSpPr>
            <a:spLocks noGrp="1"/>
          </p:cNvSpPr>
          <p:nvPr>
            <p:ph type="body" sz="quarter" idx="60" hasCustomPrompt="1"/>
          </p:nvPr>
        </p:nvSpPr>
        <p:spPr>
          <a:xfrm>
            <a:off x="444097" y="1898073"/>
            <a:ext cx="11303401" cy="405938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8" name="Marcador de texto 5">
            <a:extLst>
              <a:ext uri="{FF2B5EF4-FFF2-40B4-BE49-F238E27FC236}">
                <a16:creationId xmlns:a16="http://schemas.microsoft.com/office/drawing/2014/main" id="{4FE5ADF1-E73A-E6E6-7AE3-C8AA960793C0}"/>
              </a:ext>
            </a:extLst>
          </p:cNvPr>
          <p:cNvSpPr>
            <a:spLocks noGrp="1"/>
          </p:cNvSpPr>
          <p:nvPr>
            <p:ph type="body" sz="quarter" idx="62" hasCustomPrompt="1"/>
          </p:nvPr>
        </p:nvSpPr>
        <p:spPr>
          <a:xfrm>
            <a:off x="444097" y="1173758"/>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1" name="Text Placeholder 7">
            <a:extLst>
              <a:ext uri="{FF2B5EF4-FFF2-40B4-BE49-F238E27FC236}">
                <a16:creationId xmlns:a16="http://schemas.microsoft.com/office/drawing/2014/main" id="{EE845724-EEA6-0846-0909-41AA73DCDEA6}"/>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3" name="Gráfico 2">
            <a:extLst>
              <a:ext uri="{FF2B5EF4-FFF2-40B4-BE49-F238E27FC236}">
                <a16:creationId xmlns:a16="http://schemas.microsoft.com/office/drawing/2014/main" id="{1EC53ECC-E3B8-86EB-FA0C-005E218D202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6501671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exto sencillo_fondo rosa">
    <p:bg>
      <p:bgPr>
        <a:solidFill>
          <a:srgbClr val="FFFAFB"/>
        </a:solidFill>
        <a:effectLst/>
      </p:bgPr>
    </p:bg>
    <p:spTree>
      <p:nvGrpSpPr>
        <p:cNvPr id="1" name=""/>
        <p:cNvGrpSpPr/>
        <p:nvPr/>
      </p:nvGrpSpPr>
      <p:grpSpPr>
        <a:xfrm>
          <a:off x="0" y="0"/>
          <a:ext cx="0" cy="0"/>
          <a:chOff x="0" y="0"/>
          <a:chExt cx="0" cy="0"/>
        </a:xfrm>
      </p:grpSpPr>
      <p:sp>
        <p:nvSpPr>
          <p:cNvPr id="3" name="Round Diagonal Corner of Rectangle 15">
            <a:extLst>
              <a:ext uri="{FF2B5EF4-FFF2-40B4-BE49-F238E27FC236}">
                <a16:creationId xmlns:a16="http://schemas.microsoft.com/office/drawing/2014/main" id="{99F70459-F341-4C02-8221-9906049115D2}"/>
              </a:ext>
            </a:extLst>
          </p:cNvPr>
          <p:cNvSpPr/>
          <p:nvPr userDrawn="1"/>
        </p:nvSpPr>
        <p:spPr>
          <a:xfrm>
            <a:off x="333174" y="894231"/>
            <a:ext cx="11525652" cy="5269090"/>
          </a:xfrm>
          <a:prstGeom prst="round2DiagRect">
            <a:avLst>
              <a:gd name="adj1" fmla="val 4544"/>
              <a:gd name="adj2" fmla="val 3948"/>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9" name="Marcador de texto 5">
            <a:extLst>
              <a:ext uri="{FF2B5EF4-FFF2-40B4-BE49-F238E27FC236}">
                <a16:creationId xmlns:a16="http://schemas.microsoft.com/office/drawing/2014/main" id="{20CCF21D-595C-F5DB-E616-74FF90B51BDE}"/>
              </a:ext>
            </a:extLst>
          </p:cNvPr>
          <p:cNvSpPr>
            <a:spLocks noGrp="1"/>
          </p:cNvSpPr>
          <p:nvPr>
            <p:ph type="body" sz="quarter" idx="60" hasCustomPrompt="1"/>
          </p:nvPr>
        </p:nvSpPr>
        <p:spPr>
          <a:xfrm>
            <a:off x="666348" y="1904388"/>
            <a:ext cx="10953223" cy="3942835"/>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8" name="Marcador de texto 5">
            <a:extLst>
              <a:ext uri="{FF2B5EF4-FFF2-40B4-BE49-F238E27FC236}">
                <a16:creationId xmlns:a16="http://schemas.microsoft.com/office/drawing/2014/main" id="{4FE5ADF1-E73A-E6E6-7AE3-C8AA960793C0}"/>
              </a:ext>
            </a:extLst>
          </p:cNvPr>
          <p:cNvSpPr>
            <a:spLocks noGrp="1"/>
          </p:cNvSpPr>
          <p:nvPr>
            <p:ph type="body" sz="quarter" idx="62" hasCustomPrompt="1"/>
          </p:nvPr>
        </p:nvSpPr>
        <p:spPr>
          <a:xfrm>
            <a:off x="666348" y="1180073"/>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1" name="Text Placeholder 7">
            <a:extLst>
              <a:ext uri="{FF2B5EF4-FFF2-40B4-BE49-F238E27FC236}">
                <a16:creationId xmlns:a16="http://schemas.microsoft.com/office/drawing/2014/main" id="{EE845724-EEA6-0846-0909-41AA73DCDEA6}"/>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4" name="Gráfico 3">
            <a:extLst>
              <a:ext uri="{FF2B5EF4-FFF2-40B4-BE49-F238E27FC236}">
                <a16:creationId xmlns:a16="http://schemas.microsoft.com/office/drawing/2014/main" id="{8D91E7DD-6355-561C-303F-3E721C0409C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91279"/>
            <a:ext cx="3548870" cy="820102"/>
          </a:xfrm>
          <a:prstGeom prst="rect">
            <a:avLst/>
          </a:prstGeom>
        </p:spPr>
      </p:pic>
    </p:spTree>
    <p:extLst>
      <p:ext uri="{BB962C8B-B14F-4D97-AF65-F5344CB8AC3E}">
        <p14:creationId xmlns:p14="http://schemas.microsoft.com/office/powerpoint/2010/main" val="34358315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exto sencillo_fondo rosa + caja titulo blanca">
    <p:bg>
      <p:bgPr>
        <a:solidFill>
          <a:srgbClr val="FFFAFB"/>
        </a:solidFill>
        <a:effectLst/>
      </p:bgPr>
    </p:bg>
    <p:spTree>
      <p:nvGrpSpPr>
        <p:cNvPr id="1" name=""/>
        <p:cNvGrpSpPr/>
        <p:nvPr/>
      </p:nvGrpSpPr>
      <p:grpSpPr>
        <a:xfrm>
          <a:off x="0" y="0"/>
          <a:ext cx="0" cy="0"/>
          <a:chOff x="0" y="0"/>
          <a:chExt cx="0" cy="0"/>
        </a:xfrm>
      </p:grpSpPr>
      <p:sp>
        <p:nvSpPr>
          <p:cNvPr id="5" name="Round Diagonal Corner of Rectangle 15">
            <a:extLst>
              <a:ext uri="{FF2B5EF4-FFF2-40B4-BE49-F238E27FC236}">
                <a16:creationId xmlns:a16="http://schemas.microsoft.com/office/drawing/2014/main" id="{01C44789-E769-4A23-BF02-3185DE8E1A21}"/>
              </a:ext>
            </a:extLst>
          </p:cNvPr>
          <p:cNvSpPr/>
          <p:nvPr userDrawn="1"/>
        </p:nvSpPr>
        <p:spPr>
          <a:xfrm>
            <a:off x="333174" y="1602220"/>
            <a:ext cx="11525652" cy="4736926"/>
          </a:xfrm>
          <a:prstGeom prst="round2DiagRect">
            <a:avLst>
              <a:gd name="adj1" fmla="val 3257"/>
              <a:gd name="adj2" fmla="val 2822"/>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3" name="Round Diagonal Corner of Rectangle 15">
            <a:extLst>
              <a:ext uri="{FF2B5EF4-FFF2-40B4-BE49-F238E27FC236}">
                <a16:creationId xmlns:a16="http://schemas.microsoft.com/office/drawing/2014/main" id="{99F70459-F341-4C02-8221-9906049115D2}"/>
              </a:ext>
            </a:extLst>
          </p:cNvPr>
          <p:cNvSpPr/>
          <p:nvPr userDrawn="1"/>
        </p:nvSpPr>
        <p:spPr>
          <a:xfrm>
            <a:off x="333174" y="518854"/>
            <a:ext cx="11525652" cy="914691"/>
          </a:xfrm>
          <a:prstGeom prst="round2DiagRect">
            <a:avLst>
              <a:gd name="adj1" fmla="val 15042"/>
              <a:gd name="adj2" fmla="val 16413"/>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9" name="Marcador de texto 5">
            <a:extLst>
              <a:ext uri="{FF2B5EF4-FFF2-40B4-BE49-F238E27FC236}">
                <a16:creationId xmlns:a16="http://schemas.microsoft.com/office/drawing/2014/main" id="{20CCF21D-595C-F5DB-E616-74FF90B51BDE}"/>
              </a:ext>
            </a:extLst>
          </p:cNvPr>
          <p:cNvSpPr>
            <a:spLocks noGrp="1"/>
          </p:cNvSpPr>
          <p:nvPr>
            <p:ph type="body" sz="quarter" idx="60" hasCustomPrompt="1"/>
          </p:nvPr>
        </p:nvSpPr>
        <p:spPr>
          <a:xfrm>
            <a:off x="666348" y="1822353"/>
            <a:ext cx="10953223" cy="4319963"/>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8" name="Marcador de texto 5">
            <a:extLst>
              <a:ext uri="{FF2B5EF4-FFF2-40B4-BE49-F238E27FC236}">
                <a16:creationId xmlns:a16="http://schemas.microsoft.com/office/drawing/2014/main" id="{4FE5ADF1-E73A-E6E6-7AE3-C8AA960793C0}"/>
              </a:ext>
            </a:extLst>
          </p:cNvPr>
          <p:cNvSpPr>
            <a:spLocks noGrp="1"/>
          </p:cNvSpPr>
          <p:nvPr>
            <p:ph type="body" sz="quarter" idx="62" hasCustomPrompt="1"/>
          </p:nvPr>
        </p:nvSpPr>
        <p:spPr>
          <a:xfrm>
            <a:off x="666348" y="715684"/>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1" name="Text Placeholder 7">
            <a:extLst>
              <a:ext uri="{FF2B5EF4-FFF2-40B4-BE49-F238E27FC236}">
                <a16:creationId xmlns:a16="http://schemas.microsoft.com/office/drawing/2014/main" id="{EE845724-EEA6-0846-0909-41AA73DCDEA6}"/>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2" name="Gráfico 1">
            <a:extLst>
              <a:ext uri="{FF2B5EF4-FFF2-40B4-BE49-F238E27FC236}">
                <a16:creationId xmlns:a16="http://schemas.microsoft.com/office/drawing/2014/main" id="{94551DA4-8E40-90C5-63F6-7D194FA6B28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24572" y="639902"/>
            <a:ext cx="2984601" cy="689706"/>
          </a:xfrm>
          <a:prstGeom prst="rect">
            <a:avLst/>
          </a:prstGeom>
        </p:spPr>
      </p:pic>
    </p:spTree>
    <p:extLst>
      <p:ext uri="{BB962C8B-B14F-4D97-AF65-F5344CB8AC3E}">
        <p14:creationId xmlns:p14="http://schemas.microsoft.com/office/powerpoint/2010/main" val="17500666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Texto sencillo_fondo rosa + caja titulo blanca">
    <p:bg>
      <p:bgPr>
        <a:solidFill>
          <a:srgbClr val="FEDCEA"/>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1" name="Text Placeholder 7">
            <a:extLst>
              <a:ext uri="{FF2B5EF4-FFF2-40B4-BE49-F238E27FC236}">
                <a16:creationId xmlns:a16="http://schemas.microsoft.com/office/drawing/2014/main" id="{EE845724-EEA6-0846-0909-41AA73DCDEA6}"/>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 name="Round Diagonal Corner of Rectangle 15">
            <a:extLst>
              <a:ext uri="{FF2B5EF4-FFF2-40B4-BE49-F238E27FC236}">
                <a16:creationId xmlns:a16="http://schemas.microsoft.com/office/drawing/2014/main" id="{7905B0B2-D1C0-DF6B-89F9-975907BB71DD}"/>
              </a:ext>
            </a:extLst>
          </p:cNvPr>
          <p:cNvSpPr/>
          <p:nvPr userDrawn="1"/>
        </p:nvSpPr>
        <p:spPr>
          <a:xfrm>
            <a:off x="333174" y="1602220"/>
            <a:ext cx="11525652" cy="4736926"/>
          </a:xfrm>
          <a:prstGeom prst="round2DiagRect">
            <a:avLst>
              <a:gd name="adj1" fmla="val 3257"/>
              <a:gd name="adj2" fmla="val 2822"/>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6" name="Round Diagonal Corner of Rectangle 15">
            <a:extLst>
              <a:ext uri="{FF2B5EF4-FFF2-40B4-BE49-F238E27FC236}">
                <a16:creationId xmlns:a16="http://schemas.microsoft.com/office/drawing/2014/main" id="{9C7C44EB-B240-8EC3-C336-6125E4AE5E1A}"/>
              </a:ext>
            </a:extLst>
          </p:cNvPr>
          <p:cNvSpPr/>
          <p:nvPr userDrawn="1"/>
        </p:nvSpPr>
        <p:spPr>
          <a:xfrm>
            <a:off x="333174" y="518854"/>
            <a:ext cx="11525652" cy="914691"/>
          </a:xfrm>
          <a:prstGeom prst="round2DiagRect">
            <a:avLst>
              <a:gd name="adj1" fmla="val 15042"/>
              <a:gd name="adj2" fmla="val 16413"/>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7" name="Marcador de texto 5">
            <a:extLst>
              <a:ext uri="{FF2B5EF4-FFF2-40B4-BE49-F238E27FC236}">
                <a16:creationId xmlns:a16="http://schemas.microsoft.com/office/drawing/2014/main" id="{E257604A-608B-9C07-6244-C33609241396}"/>
              </a:ext>
            </a:extLst>
          </p:cNvPr>
          <p:cNvSpPr>
            <a:spLocks noGrp="1"/>
          </p:cNvSpPr>
          <p:nvPr>
            <p:ph type="body" sz="quarter" idx="60" hasCustomPrompt="1"/>
          </p:nvPr>
        </p:nvSpPr>
        <p:spPr>
          <a:xfrm>
            <a:off x="666348" y="1822353"/>
            <a:ext cx="10953223" cy="4319963"/>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2" name="Marcador de texto 5">
            <a:extLst>
              <a:ext uri="{FF2B5EF4-FFF2-40B4-BE49-F238E27FC236}">
                <a16:creationId xmlns:a16="http://schemas.microsoft.com/office/drawing/2014/main" id="{5C17C529-6B10-273C-200A-D0EA00632197}"/>
              </a:ext>
            </a:extLst>
          </p:cNvPr>
          <p:cNvSpPr>
            <a:spLocks noGrp="1"/>
          </p:cNvSpPr>
          <p:nvPr>
            <p:ph type="body" sz="quarter" idx="62" hasCustomPrompt="1"/>
          </p:nvPr>
        </p:nvSpPr>
        <p:spPr>
          <a:xfrm>
            <a:off x="666348" y="715684"/>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pic>
        <p:nvPicPr>
          <p:cNvPr id="3" name="Gráfico 2">
            <a:extLst>
              <a:ext uri="{FF2B5EF4-FFF2-40B4-BE49-F238E27FC236}">
                <a16:creationId xmlns:a16="http://schemas.microsoft.com/office/drawing/2014/main" id="{E1F95AF2-CCC2-41F8-82D0-879BC8C041E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24572" y="639902"/>
            <a:ext cx="2984601" cy="689706"/>
          </a:xfrm>
          <a:prstGeom prst="rect">
            <a:avLst/>
          </a:prstGeom>
        </p:spPr>
      </p:pic>
    </p:spTree>
    <p:extLst>
      <p:ext uri="{BB962C8B-B14F-4D97-AF65-F5344CB8AC3E}">
        <p14:creationId xmlns:p14="http://schemas.microsoft.com/office/powerpoint/2010/main" val="10260481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Texto sencillo_fondo rosa + caja titulo blanca">
    <p:bg>
      <p:bgPr>
        <a:solidFill>
          <a:srgbClr val="FFF7DA"/>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1" name="Text Placeholder 7">
            <a:extLst>
              <a:ext uri="{FF2B5EF4-FFF2-40B4-BE49-F238E27FC236}">
                <a16:creationId xmlns:a16="http://schemas.microsoft.com/office/drawing/2014/main" id="{EE845724-EEA6-0846-0909-41AA73DCDEA6}"/>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 name="Round Diagonal Corner of Rectangle 15">
            <a:extLst>
              <a:ext uri="{FF2B5EF4-FFF2-40B4-BE49-F238E27FC236}">
                <a16:creationId xmlns:a16="http://schemas.microsoft.com/office/drawing/2014/main" id="{0C7B9766-7806-81C9-ED13-C4FF9E57DC65}"/>
              </a:ext>
            </a:extLst>
          </p:cNvPr>
          <p:cNvSpPr/>
          <p:nvPr userDrawn="1"/>
        </p:nvSpPr>
        <p:spPr>
          <a:xfrm>
            <a:off x="333174" y="1602220"/>
            <a:ext cx="11525652" cy="4736926"/>
          </a:xfrm>
          <a:prstGeom prst="round2DiagRect">
            <a:avLst>
              <a:gd name="adj1" fmla="val 3257"/>
              <a:gd name="adj2" fmla="val 2822"/>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6" name="Round Diagonal Corner of Rectangle 15">
            <a:extLst>
              <a:ext uri="{FF2B5EF4-FFF2-40B4-BE49-F238E27FC236}">
                <a16:creationId xmlns:a16="http://schemas.microsoft.com/office/drawing/2014/main" id="{79D5357D-F38C-8647-C52A-8319BAB7217C}"/>
              </a:ext>
            </a:extLst>
          </p:cNvPr>
          <p:cNvSpPr/>
          <p:nvPr userDrawn="1"/>
        </p:nvSpPr>
        <p:spPr>
          <a:xfrm>
            <a:off x="333174" y="518854"/>
            <a:ext cx="11525652" cy="914691"/>
          </a:xfrm>
          <a:prstGeom prst="round2DiagRect">
            <a:avLst>
              <a:gd name="adj1" fmla="val 15042"/>
              <a:gd name="adj2" fmla="val 16413"/>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7" name="Marcador de texto 5">
            <a:extLst>
              <a:ext uri="{FF2B5EF4-FFF2-40B4-BE49-F238E27FC236}">
                <a16:creationId xmlns:a16="http://schemas.microsoft.com/office/drawing/2014/main" id="{C9E29C21-F1FD-33B4-9A8F-105CAF4B5AD7}"/>
              </a:ext>
            </a:extLst>
          </p:cNvPr>
          <p:cNvSpPr>
            <a:spLocks noGrp="1"/>
          </p:cNvSpPr>
          <p:nvPr>
            <p:ph type="body" sz="quarter" idx="60" hasCustomPrompt="1"/>
          </p:nvPr>
        </p:nvSpPr>
        <p:spPr>
          <a:xfrm>
            <a:off x="666348" y="1822353"/>
            <a:ext cx="10953223" cy="4319963"/>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2" name="Marcador de texto 5">
            <a:extLst>
              <a:ext uri="{FF2B5EF4-FFF2-40B4-BE49-F238E27FC236}">
                <a16:creationId xmlns:a16="http://schemas.microsoft.com/office/drawing/2014/main" id="{9EBD839E-59BA-8754-7EC2-F3D4E6875B39}"/>
              </a:ext>
            </a:extLst>
          </p:cNvPr>
          <p:cNvSpPr>
            <a:spLocks noGrp="1"/>
          </p:cNvSpPr>
          <p:nvPr>
            <p:ph type="body" sz="quarter" idx="62" hasCustomPrompt="1"/>
          </p:nvPr>
        </p:nvSpPr>
        <p:spPr>
          <a:xfrm>
            <a:off x="666348" y="715684"/>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pic>
        <p:nvPicPr>
          <p:cNvPr id="3" name="Gráfico 2">
            <a:extLst>
              <a:ext uri="{FF2B5EF4-FFF2-40B4-BE49-F238E27FC236}">
                <a16:creationId xmlns:a16="http://schemas.microsoft.com/office/drawing/2014/main" id="{FBD530DC-2F99-F780-F0E9-53C5C067DBA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24572" y="639902"/>
            <a:ext cx="2984601" cy="689706"/>
          </a:xfrm>
          <a:prstGeom prst="rect">
            <a:avLst/>
          </a:prstGeom>
        </p:spPr>
      </p:pic>
    </p:spTree>
    <p:extLst>
      <p:ext uri="{BB962C8B-B14F-4D97-AF65-F5344CB8AC3E}">
        <p14:creationId xmlns:p14="http://schemas.microsoft.com/office/powerpoint/2010/main" val="49675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exto sencillo_fondo amarillo">
    <p:bg>
      <p:bgPr>
        <a:solidFill>
          <a:srgbClr val="FFF6D9"/>
        </a:solidFill>
        <a:effectLst/>
      </p:bgPr>
    </p:bg>
    <p:spTree>
      <p:nvGrpSpPr>
        <p:cNvPr id="1" name=""/>
        <p:cNvGrpSpPr/>
        <p:nvPr/>
      </p:nvGrpSpPr>
      <p:grpSpPr>
        <a:xfrm>
          <a:off x="0" y="0"/>
          <a:ext cx="0" cy="0"/>
          <a:chOff x="0" y="0"/>
          <a:chExt cx="0" cy="0"/>
        </a:xfrm>
      </p:grpSpPr>
      <p:sp>
        <p:nvSpPr>
          <p:cNvPr id="3" name="Round Diagonal Corner of Rectangle 15">
            <a:extLst>
              <a:ext uri="{FF2B5EF4-FFF2-40B4-BE49-F238E27FC236}">
                <a16:creationId xmlns:a16="http://schemas.microsoft.com/office/drawing/2014/main" id="{99F70459-F341-4C02-8221-9906049115D2}"/>
              </a:ext>
            </a:extLst>
          </p:cNvPr>
          <p:cNvSpPr/>
          <p:nvPr userDrawn="1"/>
        </p:nvSpPr>
        <p:spPr>
          <a:xfrm>
            <a:off x="333174" y="894231"/>
            <a:ext cx="11525652" cy="5269090"/>
          </a:xfrm>
          <a:prstGeom prst="round2DiagRect">
            <a:avLst>
              <a:gd name="adj1" fmla="val 4544"/>
              <a:gd name="adj2" fmla="val 3948"/>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9" name="Marcador de texto 5">
            <a:extLst>
              <a:ext uri="{FF2B5EF4-FFF2-40B4-BE49-F238E27FC236}">
                <a16:creationId xmlns:a16="http://schemas.microsoft.com/office/drawing/2014/main" id="{20CCF21D-595C-F5DB-E616-74FF90B51BDE}"/>
              </a:ext>
            </a:extLst>
          </p:cNvPr>
          <p:cNvSpPr>
            <a:spLocks noGrp="1"/>
          </p:cNvSpPr>
          <p:nvPr>
            <p:ph type="body" sz="quarter" idx="60" hasCustomPrompt="1"/>
          </p:nvPr>
        </p:nvSpPr>
        <p:spPr>
          <a:xfrm>
            <a:off x="666348" y="1904388"/>
            <a:ext cx="10953223" cy="3942835"/>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8" name="Marcador de texto 5">
            <a:extLst>
              <a:ext uri="{FF2B5EF4-FFF2-40B4-BE49-F238E27FC236}">
                <a16:creationId xmlns:a16="http://schemas.microsoft.com/office/drawing/2014/main" id="{4FE5ADF1-E73A-E6E6-7AE3-C8AA960793C0}"/>
              </a:ext>
            </a:extLst>
          </p:cNvPr>
          <p:cNvSpPr>
            <a:spLocks noGrp="1"/>
          </p:cNvSpPr>
          <p:nvPr>
            <p:ph type="body" sz="quarter" idx="62" hasCustomPrompt="1"/>
          </p:nvPr>
        </p:nvSpPr>
        <p:spPr>
          <a:xfrm>
            <a:off x="666348" y="1180073"/>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1" name="Text Placeholder 7">
            <a:extLst>
              <a:ext uri="{FF2B5EF4-FFF2-40B4-BE49-F238E27FC236}">
                <a16:creationId xmlns:a16="http://schemas.microsoft.com/office/drawing/2014/main" id="{EE845724-EEA6-0846-0909-41AA73DCDEA6}"/>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4" name="Gráfico 3">
            <a:extLst>
              <a:ext uri="{FF2B5EF4-FFF2-40B4-BE49-F238E27FC236}">
                <a16:creationId xmlns:a16="http://schemas.microsoft.com/office/drawing/2014/main" id="{6FFABD7F-F63A-FC50-A715-417B741AAA7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91279"/>
            <a:ext cx="3548870" cy="820102"/>
          </a:xfrm>
          <a:prstGeom prst="rect">
            <a:avLst/>
          </a:prstGeom>
        </p:spPr>
      </p:pic>
    </p:spTree>
    <p:extLst>
      <p:ext uri="{BB962C8B-B14F-4D97-AF65-F5344CB8AC3E}">
        <p14:creationId xmlns:p14="http://schemas.microsoft.com/office/powerpoint/2010/main" val="5233630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exto sencillo_fondo azul">
    <p:bg>
      <p:bgPr>
        <a:solidFill>
          <a:srgbClr val="DBF5F6"/>
        </a:solidFill>
        <a:effectLst/>
      </p:bgPr>
    </p:bg>
    <p:spTree>
      <p:nvGrpSpPr>
        <p:cNvPr id="1" name=""/>
        <p:cNvGrpSpPr/>
        <p:nvPr/>
      </p:nvGrpSpPr>
      <p:grpSpPr>
        <a:xfrm>
          <a:off x="0" y="0"/>
          <a:ext cx="0" cy="0"/>
          <a:chOff x="0" y="0"/>
          <a:chExt cx="0" cy="0"/>
        </a:xfrm>
      </p:grpSpPr>
      <p:sp>
        <p:nvSpPr>
          <p:cNvPr id="3" name="Round Diagonal Corner of Rectangle 15">
            <a:extLst>
              <a:ext uri="{FF2B5EF4-FFF2-40B4-BE49-F238E27FC236}">
                <a16:creationId xmlns:a16="http://schemas.microsoft.com/office/drawing/2014/main" id="{99F70459-F341-4C02-8221-9906049115D2}"/>
              </a:ext>
            </a:extLst>
          </p:cNvPr>
          <p:cNvSpPr/>
          <p:nvPr userDrawn="1"/>
        </p:nvSpPr>
        <p:spPr>
          <a:xfrm>
            <a:off x="333174" y="894231"/>
            <a:ext cx="11525652" cy="5269090"/>
          </a:xfrm>
          <a:prstGeom prst="round2DiagRect">
            <a:avLst>
              <a:gd name="adj1" fmla="val 4544"/>
              <a:gd name="adj2" fmla="val 3948"/>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9" name="Marcador de texto 5">
            <a:extLst>
              <a:ext uri="{FF2B5EF4-FFF2-40B4-BE49-F238E27FC236}">
                <a16:creationId xmlns:a16="http://schemas.microsoft.com/office/drawing/2014/main" id="{20CCF21D-595C-F5DB-E616-74FF90B51BDE}"/>
              </a:ext>
            </a:extLst>
          </p:cNvPr>
          <p:cNvSpPr>
            <a:spLocks noGrp="1"/>
          </p:cNvSpPr>
          <p:nvPr>
            <p:ph type="body" sz="quarter" idx="60" hasCustomPrompt="1"/>
          </p:nvPr>
        </p:nvSpPr>
        <p:spPr>
          <a:xfrm>
            <a:off x="666348" y="1904388"/>
            <a:ext cx="10953223" cy="3942835"/>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8" name="Marcador de texto 5">
            <a:extLst>
              <a:ext uri="{FF2B5EF4-FFF2-40B4-BE49-F238E27FC236}">
                <a16:creationId xmlns:a16="http://schemas.microsoft.com/office/drawing/2014/main" id="{4FE5ADF1-E73A-E6E6-7AE3-C8AA960793C0}"/>
              </a:ext>
            </a:extLst>
          </p:cNvPr>
          <p:cNvSpPr>
            <a:spLocks noGrp="1"/>
          </p:cNvSpPr>
          <p:nvPr>
            <p:ph type="body" sz="quarter" idx="62" hasCustomPrompt="1"/>
          </p:nvPr>
        </p:nvSpPr>
        <p:spPr>
          <a:xfrm>
            <a:off x="666348" y="1180073"/>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1" name="Text Placeholder 7">
            <a:extLst>
              <a:ext uri="{FF2B5EF4-FFF2-40B4-BE49-F238E27FC236}">
                <a16:creationId xmlns:a16="http://schemas.microsoft.com/office/drawing/2014/main" id="{EE845724-EEA6-0846-0909-41AA73DCDEA6}"/>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4" name="Gráfico 3">
            <a:extLst>
              <a:ext uri="{FF2B5EF4-FFF2-40B4-BE49-F238E27FC236}">
                <a16:creationId xmlns:a16="http://schemas.microsoft.com/office/drawing/2014/main" id="{DC7749D3-BB19-8E42-720D-06BADEE0262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91279"/>
            <a:ext cx="3548870" cy="820102"/>
          </a:xfrm>
          <a:prstGeom prst="rect">
            <a:avLst/>
          </a:prstGeom>
        </p:spPr>
      </p:pic>
    </p:spTree>
    <p:extLst>
      <p:ext uri="{BB962C8B-B14F-4D97-AF65-F5344CB8AC3E}">
        <p14:creationId xmlns:p14="http://schemas.microsoft.com/office/powerpoint/2010/main" val="38574303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exto sencillo_fondo verde">
    <p:bg>
      <p:bgPr>
        <a:solidFill>
          <a:srgbClr val="D8F7DF"/>
        </a:solidFill>
        <a:effectLst/>
      </p:bgPr>
    </p:bg>
    <p:spTree>
      <p:nvGrpSpPr>
        <p:cNvPr id="1" name=""/>
        <p:cNvGrpSpPr/>
        <p:nvPr/>
      </p:nvGrpSpPr>
      <p:grpSpPr>
        <a:xfrm>
          <a:off x="0" y="0"/>
          <a:ext cx="0" cy="0"/>
          <a:chOff x="0" y="0"/>
          <a:chExt cx="0" cy="0"/>
        </a:xfrm>
      </p:grpSpPr>
      <p:sp>
        <p:nvSpPr>
          <p:cNvPr id="3" name="Round Diagonal Corner of Rectangle 15">
            <a:extLst>
              <a:ext uri="{FF2B5EF4-FFF2-40B4-BE49-F238E27FC236}">
                <a16:creationId xmlns:a16="http://schemas.microsoft.com/office/drawing/2014/main" id="{99F70459-F341-4C02-8221-9906049115D2}"/>
              </a:ext>
            </a:extLst>
          </p:cNvPr>
          <p:cNvSpPr/>
          <p:nvPr userDrawn="1"/>
        </p:nvSpPr>
        <p:spPr>
          <a:xfrm>
            <a:off x="333174" y="894231"/>
            <a:ext cx="11525652" cy="5269090"/>
          </a:xfrm>
          <a:prstGeom prst="round2DiagRect">
            <a:avLst>
              <a:gd name="adj1" fmla="val 4544"/>
              <a:gd name="adj2" fmla="val 3948"/>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9" name="Marcador de texto 5">
            <a:extLst>
              <a:ext uri="{FF2B5EF4-FFF2-40B4-BE49-F238E27FC236}">
                <a16:creationId xmlns:a16="http://schemas.microsoft.com/office/drawing/2014/main" id="{20CCF21D-595C-F5DB-E616-74FF90B51BDE}"/>
              </a:ext>
            </a:extLst>
          </p:cNvPr>
          <p:cNvSpPr>
            <a:spLocks noGrp="1"/>
          </p:cNvSpPr>
          <p:nvPr>
            <p:ph type="body" sz="quarter" idx="60" hasCustomPrompt="1"/>
          </p:nvPr>
        </p:nvSpPr>
        <p:spPr>
          <a:xfrm>
            <a:off x="666348" y="1904388"/>
            <a:ext cx="10953223" cy="3942835"/>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8" name="Marcador de texto 5">
            <a:extLst>
              <a:ext uri="{FF2B5EF4-FFF2-40B4-BE49-F238E27FC236}">
                <a16:creationId xmlns:a16="http://schemas.microsoft.com/office/drawing/2014/main" id="{4FE5ADF1-E73A-E6E6-7AE3-C8AA960793C0}"/>
              </a:ext>
            </a:extLst>
          </p:cNvPr>
          <p:cNvSpPr>
            <a:spLocks noGrp="1"/>
          </p:cNvSpPr>
          <p:nvPr>
            <p:ph type="body" sz="quarter" idx="62" hasCustomPrompt="1"/>
          </p:nvPr>
        </p:nvSpPr>
        <p:spPr>
          <a:xfrm>
            <a:off x="666348" y="1180073"/>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1" name="Text Placeholder 7">
            <a:extLst>
              <a:ext uri="{FF2B5EF4-FFF2-40B4-BE49-F238E27FC236}">
                <a16:creationId xmlns:a16="http://schemas.microsoft.com/office/drawing/2014/main" id="{EE845724-EEA6-0846-0909-41AA73DCDEA6}"/>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4" name="Gráfico 3">
            <a:extLst>
              <a:ext uri="{FF2B5EF4-FFF2-40B4-BE49-F238E27FC236}">
                <a16:creationId xmlns:a16="http://schemas.microsoft.com/office/drawing/2014/main" id="{D476A675-61AF-54B6-F507-43D3DF8C88F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91279"/>
            <a:ext cx="3548870" cy="820102"/>
          </a:xfrm>
          <a:prstGeom prst="rect">
            <a:avLst/>
          </a:prstGeom>
        </p:spPr>
      </p:pic>
    </p:spTree>
    <p:extLst>
      <p:ext uri="{BB962C8B-B14F-4D97-AF65-F5344CB8AC3E}">
        <p14:creationId xmlns:p14="http://schemas.microsoft.com/office/powerpoint/2010/main" val="691815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2 columnas texto ">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7" name="Marcador de texto 5">
            <a:extLst>
              <a:ext uri="{FF2B5EF4-FFF2-40B4-BE49-F238E27FC236}">
                <a16:creationId xmlns:a16="http://schemas.microsoft.com/office/drawing/2014/main" id="{802CBE02-E5C9-0B5B-F3CB-333365D5692C}"/>
              </a:ext>
            </a:extLst>
          </p:cNvPr>
          <p:cNvSpPr>
            <a:spLocks noGrp="1"/>
          </p:cNvSpPr>
          <p:nvPr>
            <p:ph type="body" sz="quarter" idx="60" hasCustomPrompt="1"/>
          </p:nvPr>
        </p:nvSpPr>
        <p:spPr>
          <a:xfrm>
            <a:off x="444098" y="2213113"/>
            <a:ext cx="5505442" cy="374434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8" name="Marcador de texto 5">
            <a:extLst>
              <a:ext uri="{FF2B5EF4-FFF2-40B4-BE49-F238E27FC236}">
                <a16:creationId xmlns:a16="http://schemas.microsoft.com/office/drawing/2014/main" id="{A1D395D5-5B22-05E3-C13D-42B0F4B9CFB3}"/>
              </a:ext>
            </a:extLst>
          </p:cNvPr>
          <p:cNvSpPr>
            <a:spLocks noGrp="1"/>
          </p:cNvSpPr>
          <p:nvPr>
            <p:ph type="body" sz="quarter" idx="64" hasCustomPrompt="1"/>
          </p:nvPr>
        </p:nvSpPr>
        <p:spPr>
          <a:xfrm>
            <a:off x="6207589" y="2213113"/>
            <a:ext cx="5505442" cy="374434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 name="Marcador de texto 5">
            <a:extLst>
              <a:ext uri="{FF2B5EF4-FFF2-40B4-BE49-F238E27FC236}">
                <a16:creationId xmlns:a16="http://schemas.microsoft.com/office/drawing/2014/main" id="{42785043-D082-9286-7F20-6F83191C7BAD}"/>
              </a:ext>
            </a:extLst>
          </p:cNvPr>
          <p:cNvSpPr>
            <a:spLocks noGrp="1"/>
          </p:cNvSpPr>
          <p:nvPr>
            <p:ph type="body" sz="quarter" idx="63" hasCustomPrompt="1"/>
          </p:nvPr>
        </p:nvSpPr>
        <p:spPr>
          <a:xfrm>
            <a:off x="444097" y="1362533"/>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4" name="Marcador de texto 5">
            <a:extLst>
              <a:ext uri="{FF2B5EF4-FFF2-40B4-BE49-F238E27FC236}">
                <a16:creationId xmlns:a16="http://schemas.microsoft.com/office/drawing/2014/main" id="{04667124-57D8-A0B7-9838-B76CE67CD72D}"/>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5" name="Text Placeholder 7">
            <a:extLst>
              <a:ext uri="{FF2B5EF4-FFF2-40B4-BE49-F238E27FC236}">
                <a16:creationId xmlns:a16="http://schemas.microsoft.com/office/drawing/2014/main" id="{F10105AC-AB8A-6EB4-A842-FD35C84BE2E8}"/>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2" name="Gráfico 1">
            <a:extLst>
              <a:ext uri="{FF2B5EF4-FFF2-40B4-BE49-F238E27FC236}">
                <a16:creationId xmlns:a16="http://schemas.microsoft.com/office/drawing/2014/main" id="{9EC50CF4-D94C-2225-6EED-F89F684B7E0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37651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SECCION rosa trebol 1">
    <p:bg>
      <p:bgPr>
        <a:gradFill flip="none" rotWithShape="1">
          <a:gsLst>
            <a:gs pos="4000">
              <a:srgbClr val="FFACCE"/>
            </a:gs>
            <a:gs pos="96000">
              <a:srgbClr val="FFDBEA"/>
            </a:gs>
          </a:gsLst>
          <a:lin ang="18900000" scaled="1"/>
          <a:tileRect/>
        </a:gra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1D5840D3-9806-B8AE-18BD-FAFC569A3A4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53448" y="-3825215"/>
            <a:ext cx="20975412" cy="14825726"/>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rgbClr val="2D373D"/>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rgbClr val="F2002A"/>
                </a:solidFill>
                <a:latin typeface="Mapfre Text" pitchFamily="2" charset="77"/>
              </a:defRPr>
            </a:lvl1pPr>
          </a:lstStyle>
          <a:p>
            <a:pPr lvl="0"/>
            <a:r>
              <a:rPr lang="es-ES"/>
              <a:t>HAGA CLIC PARA AGREGAR SUBTÍTULO</a:t>
            </a:r>
          </a:p>
        </p:txBody>
      </p:sp>
      <p:pic>
        <p:nvPicPr>
          <p:cNvPr id="2" name="Gráfico 1">
            <a:extLst>
              <a:ext uri="{FF2B5EF4-FFF2-40B4-BE49-F238E27FC236}">
                <a16:creationId xmlns:a16="http://schemas.microsoft.com/office/drawing/2014/main" id="{1DF069BF-809F-CB26-D0C8-8DE1F70DE9C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686467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columnas texto con titul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0" name="Marcador de texto 5">
            <a:extLst>
              <a:ext uri="{FF2B5EF4-FFF2-40B4-BE49-F238E27FC236}">
                <a16:creationId xmlns:a16="http://schemas.microsoft.com/office/drawing/2014/main" id="{13DDE416-81D2-D035-1DB4-20D12BF1AC9B}"/>
              </a:ext>
            </a:extLst>
          </p:cNvPr>
          <p:cNvSpPr>
            <a:spLocks noGrp="1"/>
          </p:cNvSpPr>
          <p:nvPr>
            <p:ph type="body" sz="quarter" idx="64" hasCustomPrompt="1"/>
          </p:nvPr>
        </p:nvSpPr>
        <p:spPr>
          <a:xfrm>
            <a:off x="8140362" y="2213113"/>
            <a:ext cx="3614231" cy="374434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1" name="Marcador de texto 5">
            <a:extLst>
              <a:ext uri="{FF2B5EF4-FFF2-40B4-BE49-F238E27FC236}">
                <a16:creationId xmlns:a16="http://schemas.microsoft.com/office/drawing/2014/main" id="{6C5A3D05-1075-4A86-5F9F-50EFFF1473EC}"/>
              </a:ext>
            </a:extLst>
          </p:cNvPr>
          <p:cNvSpPr>
            <a:spLocks noGrp="1"/>
          </p:cNvSpPr>
          <p:nvPr>
            <p:ph type="body" sz="quarter" idx="65" hasCustomPrompt="1"/>
          </p:nvPr>
        </p:nvSpPr>
        <p:spPr>
          <a:xfrm>
            <a:off x="444097" y="2213113"/>
            <a:ext cx="3614231" cy="374434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2" name="Marcador de texto 5">
            <a:extLst>
              <a:ext uri="{FF2B5EF4-FFF2-40B4-BE49-F238E27FC236}">
                <a16:creationId xmlns:a16="http://schemas.microsoft.com/office/drawing/2014/main" id="{A1EF27D3-AC9E-5866-6E8F-178BBB895A9B}"/>
              </a:ext>
            </a:extLst>
          </p:cNvPr>
          <p:cNvSpPr>
            <a:spLocks noGrp="1"/>
          </p:cNvSpPr>
          <p:nvPr>
            <p:ph type="body" sz="quarter" idx="66" hasCustomPrompt="1"/>
          </p:nvPr>
        </p:nvSpPr>
        <p:spPr>
          <a:xfrm>
            <a:off x="4292229" y="2213113"/>
            <a:ext cx="3614231" cy="374434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 name="Marcador de texto 5">
            <a:extLst>
              <a:ext uri="{FF2B5EF4-FFF2-40B4-BE49-F238E27FC236}">
                <a16:creationId xmlns:a16="http://schemas.microsoft.com/office/drawing/2014/main" id="{8EBFC80D-B678-C476-B119-0BFE39731EA8}"/>
              </a:ext>
            </a:extLst>
          </p:cNvPr>
          <p:cNvSpPr>
            <a:spLocks noGrp="1"/>
          </p:cNvSpPr>
          <p:nvPr>
            <p:ph type="body" sz="quarter" idx="63" hasCustomPrompt="1"/>
          </p:nvPr>
        </p:nvSpPr>
        <p:spPr>
          <a:xfrm>
            <a:off x="444097" y="1362533"/>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4" name="Marcador de texto 5">
            <a:extLst>
              <a:ext uri="{FF2B5EF4-FFF2-40B4-BE49-F238E27FC236}">
                <a16:creationId xmlns:a16="http://schemas.microsoft.com/office/drawing/2014/main" id="{3ED9DA0B-4E71-4237-8BF7-DF920FB8BAF2}"/>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5" name="Text Placeholder 7">
            <a:extLst>
              <a:ext uri="{FF2B5EF4-FFF2-40B4-BE49-F238E27FC236}">
                <a16:creationId xmlns:a16="http://schemas.microsoft.com/office/drawing/2014/main" id="{45C4BC81-E6CE-B394-44F0-6D50E025BDD2}"/>
              </a:ext>
            </a:extLst>
          </p:cNvPr>
          <p:cNvSpPr>
            <a:spLocks noGrp="1"/>
          </p:cNvSpPr>
          <p:nvPr>
            <p:ph type="body" sz="quarter" idx="6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2" name="Gráfico 1">
            <a:extLst>
              <a:ext uri="{FF2B5EF4-FFF2-40B4-BE49-F238E27FC236}">
                <a16:creationId xmlns:a16="http://schemas.microsoft.com/office/drawing/2014/main" id="{2B0E9B9E-32E6-D714-2519-09A7288E488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4149708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columna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4" name="Marcador de texto 5">
            <a:extLst>
              <a:ext uri="{FF2B5EF4-FFF2-40B4-BE49-F238E27FC236}">
                <a16:creationId xmlns:a16="http://schemas.microsoft.com/office/drawing/2014/main" id="{0283ACEB-6D71-A1F4-522B-1CF10FADF445}"/>
              </a:ext>
            </a:extLst>
          </p:cNvPr>
          <p:cNvSpPr>
            <a:spLocks noGrp="1"/>
          </p:cNvSpPr>
          <p:nvPr>
            <p:ph type="body" sz="quarter" idx="63" hasCustomPrompt="1"/>
          </p:nvPr>
        </p:nvSpPr>
        <p:spPr>
          <a:xfrm>
            <a:off x="444097" y="734212"/>
            <a:ext cx="2607860" cy="733787"/>
          </a:xfrm>
          <a:prstGeom prst="rect">
            <a:avLst/>
          </a:prstGeom>
        </p:spPr>
        <p:txBody>
          <a:bodyPr>
            <a:noAutofit/>
          </a:bodyPr>
          <a:lstStyle>
            <a:lvl1pPr marL="0" indent="0">
              <a:buNone/>
              <a:defRPr sz="1800" b="0" i="0">
                <a:solidFill>
                  <a:srgbClr val="FB002C"/>
                </a:solidFill>
                <a:latin typeface="Mapfre Text" pitchFamily="2" charset="77"/>
              </a:defRPr>
            </a:lvl1pPr>
          </a:lstStyle>
          <a:p>
            <a:pPr lvl="0"/>
            <a:r>
              <a:rPr lang="es-ES"/>
              <a:t>HAGA CLIC PARA MODIFICAR TÍTULO</a:t>
            </a:r>
          </a:p>
        </p:txBody>
      </p:sp>
      <p:sp>
        <p:nvSpPr>
          <p:cNvPr id="17" name="Marcador de texto 5">
            <a:extLst>
              <a:ext uri="{FF2B5EF4-FFF2-40B4-BE49-F238E27FC236}">
                <a16:creationId xmlns:a16="http://schemas.microsoft.com/office/drawing/2014/main" id="{6EF34349-1117-1826-BCFC-DB08DA818890}"/>
              </a:ext>
            </a:extLst>
          </p:cNvPr>
          <p:cNvSpPr>
            <a:spLocks noGrp="1"/>
          </p:cNvSpPr>
          <p:nvPr>
            <p:ph type="body" sz="quarter" idx="65" hasCustomPrompt="1"/>
          </p:nvPr>
        </p:nvSpPr>
        <p:spPr>
          <a:xfrm>
            <a:off x="3177800" y="734212"/>
            <a:ext cx="8562939" cy="733787"/>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9" name="Marcador de texto 5">
            <a:extLst>
              <a:ext uri="{FF2B5EF4-FFF2-40B4-BE49-F238E27FC236}">
                <a16:creationId xmlns:a16="http://schemas.microsoft.com/office/drawing/2014/main" id="{24F795A6-804A-F15F-2B1E-49528B21523E}"/>
              </a:ext>
            </a:extLst>
          </p:cNvPr>
          <p:cNvSpPr>
            <a:spLocks noGrp="1"/>
          </p:cNvSpPr>
          <p:nvPr>
            <p:ph type="body" sz="quarter" idx="66" hasCustomPrompt="1"/>
          </p:nvPr>
        </p:nvSpPr>
        <p:spPr>
          <a:xfrm>
            <a:off x="444097" y="4142430"/>
            <a:ext cx="2607860" cy="509469"/>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21" name="Marcador de texto 5">
            <a:extLst>
              <a:ext uri="{FF2B5EF4-FFF2-40B4-BE49-F238E27FC236}">
                <a16:creationId xmlns:a16="http://schemas.microsoft.com/office/drawing/2014/main" id="{62FE6984-BE92-2E04-9EDC-618DFC873CD7}"/>
              </a:ext>
            </a:extLst>
          </p:cNvPr>
          <p:cNvSpPr>
            <a:spLocks noGrp="1"/>
          </p:cNvSpPr>
          <p:nvPr>
            <p:ph type="body" sz="quarter" idx="67" hasCustomPrompt="1"/>
          </p:nvPr>
        </p:nvSpPr>
        <p:spPr>
          <a:xfrm>
            <a:off x="444098" y="4738176"/>
            <a:ext cx="2639928" cy="114619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3" name="Marcador de texto 5">
            <a:extLst>
              <a:ext uri="{FF2B5EF4-FFF2-40B4-BE49-F238E27FC236}">
                <a16:creationId xmlns:a16="http://schemas.microsoft.com/office/drawing/2014/main" id="{006FE791-96BE-A497-2D18-E10513766377}"/>
              </a:ext>
            </a:extLst>
          </p:cNvPr>
          <p:cNvSpPr>
            <a:spLocks noGrp="1"/>
          </p:cNvSpPr>
          <p:nvPr>
            <p:ph type="body" sz="quarter" idx="68" hasCustomPrompt="1"/>
          </p:nvPr>
        </p:nvSpPr>
        <p:spPr>
          <a:xfrm>
            <a:off x="3316346" y="2103904"/>
            <a:ext cx="2677937" cy="3752757"/>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4" name="Marcador de texto 5">
            <a:extLst>
              <a:ext uri="{FF2B5EF4-FFF2-40B4-BE49-F238E27FC236}">
                <a16:creationId xmlns:a16="http://schemas.microsoft.com/office/drawing/2014/main" id="{43236FB0-1984-43F0-30D9-2F2BEFF3A89D}"/>
              </a:ext>
            </a:extLst>
          </p:cNvPr>
          <p:cNvSpPr>
            <a:spLocks noGrp="1"/>
          </p:cNvSpPr>
          <p:nvPr>
            <p:ph type="body" sz="quarter" idx="69" hasCustomPrompt="1"/>
          </p:nvPr>
        </p:nvSpPr>
        <p:spPr>
          <a:xfrm>
            <a:off x="8996710" y="2103904"/>
            <a:ext cx="2677937" cy="3752757"/>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5" name="Marcador de texto 5">
            <a:extLst>
              <a:ext uri="{FF2B5EF4-FFF2-40B4-BE49-F238E27FC236}">
                <a16:creationId xmlns:a16="http://schemas.microsoft.com/office/drawing/2014/main" id="{6FB3B249-5703-15DE-1EDA-ECDA929BAC37}"/>
              </a:ext>
            </a:extLst>
          </p:cNvPr>
          <p:cNvSpPr>
            <a:spLocks noGrp="1"/>
          </p:cNvSpPr>
          <p:nvPr>
            <p:ph type="body" sz="quarter" idx="70" hasCustomPrompt="1"/>
          </p:nvPr>
        </p:nvSpPr>
        <p:spPr>
          <a:xfrm>
            <a:off x="6156528" y="2103904"/>
            <a:ext cx="2677937" cy="3752757"/>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 name="Text Placeholder 7">
            <a:extLst>
              <a:ext uri="{FF2B5EF4-FFF2-40B4-BE49-F238E27FC236}">
                <a16:creationId xmlns:a16="http://schemas.microsoft.com/office/drawing/2014/main" id="{55EF47C2-8ACA-A91D-7848-68686883874E}"/>
              </a:ext>
            </a:extLst>
          </p:cNvPr>
          <p:cNvSpPr>
            <a:spLocks noGrp="1"/>
          </p:cNvSpPr>
          <p:nvPr>
            <p:ph type="body" sz="quarter" idx="71"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2" name="Gráfico 1">
            <a:extLst>
              <a:ext uri="{FF2B5EF4-FFF2-40B4-BE49-F238E27FC236}">
                <a16:creationId xmlns:a16="http://schemas.microsoft.com/office/drawing/2014/main" id="{375248E6-9940-4C84-DBF9-8212797E530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961537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 columnas dcha por seccione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5" name="Marcador de texto 5">
            <a:extLst>
              <a:ext uri="{FF2B5EF4-FFF2-40B4-BE49-F238E27FC236}">
                <a16:creationId xmlns:a16="http://schemas.microsoft.com/office/drawing/2014/main" id="{E40EBA24-36A0-C1F2-6838-E7D8D407B9E8}"/>
              </a:ext>
            </a:extLst>
          </p:cNvPr>
          <p:cNvSpPr>
            <a:spLocks noGrp="1"/>
          </p:cNvSpPr>
          <p:nvPr>
            <p:ph type="body" sz="quarter" idx="63" hasCustomPrompt="1"/>
          </p:nvPr>
        </p:nvSpPr>
        <p:spPr>
          <a:xfrm>
            <a:off x="472580" y="730250"/>
            <a:ext cx="5410439" cy="733787"/>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25" name="Marcador de texto 5">
            <a:extLst>
              <a:ext uri="{FF2B5EF4-FFF2-40B4-BE49-F238E27FC236}">
                <a16:creationId xmlns:a16="http://schemas.microsoft.com/office/drawing/2014/main" id="{3AF047C3-8B2B-FBAF-A753-8443037D4388}"/>
              </a:ext>
            </a:extLst>
          </p:cNvPr>
          <p:cNvSpPr>
            <a:spLocks noGrp="1"/>
          </p:cNvSpPr>
          <p:nvPr>
            <p:ph type="body" sz="quarter" idx="66" hasCustomPrompt="1"/>
          </p:nvPr>
        </p:nvSpPr>
        <p:spPr>
          <a:xfrm>
            <a:off x="6191755" y="742294"/>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6" name="Marcador de texto 5">
            <a:extLst>
              <a:ext uri="{FF2B5EF4-FFF2-40B4-BE49-F238E27FC236}">
                <a16:creationId xmlns:a16="http://schemas.microsoft.com/office/drawing/2014/main" id="{FBC9A7BF-133F-5D29-D877-CB518BA3CBC2}"/>
              </a:ext>
            </a:extLst>
          </p:cNvPr>
          <p:cNvSpPr>
            <a:spLocks noGrp="1"/>
          </p:cNvSpPr>
          <p:nvPr>
            <p:ph type="body" sz="quarter" idx="65" hasCustomPrompt="1"/>
          </p:nvPr>
        </p:nvSpPr>
        <p:spPr>
          <a:xfrm>
            <a:off x="6191754" y="1460937"/>
            <a:ext cx="2607863" cy="864558"/>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7" name="Marcador de texto 5">
            <a:extLst>
              <a:ext uri="{FF2B5EF4-FFF2-40B4-BE49-F238E27FC236}">
                <a16:creationId xmlns:a16="http://schemas.microsoft.com/office/drawing/2014/main" id="{51C33C7E-5A96-FBF4-FB71-61FCF128CB3C}"/>
              </a:ext>
            </a:extLst>
          </p:cNvPr>
          <p:cNvSpPr>
            <a:spLocks noGrp="1"/>
          </p:cNvSpPr>
          <p:nvPr>
            <p:ph type="body" sz="quarter" idx="67" hasCustomPrompt="1"/>
          </p:nvPr>
        </p:nvSpPr>
        <p:spPr>
          <a:xfrm>
            <a:off x="9142773" y="742294"/>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8" name="Marcador de texto 5">
            <a:extLst>
              <a:ext uri="{FF2B5EF4-FFF2-40B4-BE49-F238E27FC236}">
                <a16:creationId xmlns:a16="http://schemas.microsoft.com/office/drawing/2014/main" id="{80BFD702-038D-0720-ECA5-5A33DBED7649}"/>
              </a:ext>
            </a:extLst>
          </p:cNvPr>
          <p:cNvSpPr>
            <a:spLocks noGrp="1"/>
          </p:cNvSpPr>
          <p:nvPr>
            <p:ph type="body" sz="quarter" idx="68" hasCustomPrompt="1"/>
          </p:nvPr>
        </p:nvSpPr>
        <p:spPr>
          <a:xfrm>
            <a:off x="9142772" y="1460937"/>
            <a:ext cx="2607863" cy="864558"/>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9" name="Marcador de texto 5">
            <a:extLst>
              <a:ext uri="{FF2B5EF4-FFF2-40B4-BE49-F238E27FC236}">
                <a16:creationId xmlns:a16="http://schemas.microsoft.com/office/drawing/2014/main" id="{1B9624A7-850A-1068-CD15-436FC85107A5}"/>
              </a:ext>
            </a:extLst>
          </p:cNvPr>
          <p:cNvSpPr>
            <a:spLocks noGrp="1"/>
          </p:cNvSpPr>
          <p:nvPr>
            <p:ph type="body" sz="quarter" idx="69" hasCustomPrompt="1"/>
          </p:nvPr>
        </p:nvSpPr>
        <p:spPr>
          <a:xfrm>
            <a:off x="6191755" y="4483022"/>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30" name="Marcador de texto 5">
            <a:extLst>
              <a:ext uri="{FF2B5EF4-FFF2-40B4-BE49-F238E27FC236}">
                <a16:creationId xmlns:a16="http://schemas.microsoft.com/office/drawing/2014/main" id="{663108EA-AA9B-8EBB-4398-AF013D940D40}"/>
              </a:ext>
            </a:extLst>
          </p:cNvPr>
          <p:cNvSpPr>
            <a:spLocks noGrp="1"/>
          </p:cNvSpPr>
          <p:nvPr>
            <p:ph type="body" sz="quarter" idx="70" hasCustomPrompt="1"/>
          </p:nvPr>
        </p:nvSpPr>
        <p:spPr>
          <a:xfrm>
            <a:off x="6191754" y="5201665"/>
            <a:ext cx="2607863" cy="783657"/>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1" name="Marcador de texto 5">
            <a:extLst>
              <a:ext uri="{FF2B5EF4-FFF2-40B4-BE49-F238E27FC236}">
                <a16:creationId xmlns:a16="http://schemas.microsoft.com/office/drawing/2014/main" id="{2903A99F-CEA4-463F-807D-A71A0F69AFE2}"/>
              </a:ext>
            </a:extLst>
          </p:cNvPr>
          <p:cNvSpPr>
            <a:spLocks noGrp="1"/>
          </p:cNvSpPr>
          <p:nvPr>
            <p:ph type="body" sz="quarter" idx="71" hasCustomPrompt="1"/>
          </p:nvPr>
        </p:nvSpPr>
        <p:spPr>
          <a:xfrm>
            <a:off x="9142773" y="4483022"/>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32" name="Marcador de texto 5">
            <a:extLst>
              <a:ext uri="{FF2B5EF4-FFF2-40B4-BE49-F238E27FC236}">
                <a16:creationId xmlns:a16="http://schemas.microsoft.com/office/drawing/2014/main" id="{1B2400F9-93C8-235C-62AD-58B2D650975C}"/>
              </a:ext>
            </a:extLst>
          </p:cNvPr>
          <p:cNvSpPr>
            <a:spLocks noGrp="1"/>
          </p:cNvSpPr>
          <p:nvPr>
            <p:ph type="body" sz="quarter" idx="72" hasCustomPrompt="1"/>
          </p:nvPr>
        </p:nvSpPr>
        <p:spPr>
          <a:xfrm>
            <a:off x="9142772" y="5201665"/>
            <a:ext cx="2607863" cy="783657"/>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3" name="Marcador de texto 5">
            <a:extLst>
              <a:ext uri="{FF2B5EF4-FFF2-40B4-BE49-F238E27FC236}">
                <a16:creationId xmlns:a16="http://schemas.microsoft.com/office/drawing/2014/main" id="{3B4440DD-344B-DB2C-A0E7-60041A491C5D}"/>
              </a:ext>
            </a:extLst>
          </p:cNvPr>
          <p:cNvSpPr>
            <a:spLocks noGrp="1"/>
          </p:cNvSpPr>
          <p:nvPr>
            <p:ph type="body" sz="quarter" idx="73" hasCustomPrompt="1"/>
          </p:nvPr>
        </p:nvSpPr>
        <p:spPr>
          <a:xfrm>
            <a:off x="6191755" y="2626513"/>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34" name="Marcador de texto 5">
            <a:extLst>
              <a:ext uri="{FF2B5EF4-FFF2-40B4-BE49-F238E27FC236}">
                <a16:creationId xmlns:a16="http://schemas.microsoft.com/office/drawing/2014/main" id="{546F1F15-BCB9-65DA-E873-86F604E99AA8}"/>
              </a:ext>
            </a:extLst>
          </p:cNvPr>
          <p:cNvSpPr>
            <a:spLocks noGrp="1"/>
          </p:cNvSpPr>
          <p:nvPr>
            <p:ph type="body" sz="quarter" idx="74" hasCustomPrompt="1"/>
          </p:nvPr>
        </p:nvSpPr>
        <p:spPr>
          <a:xfrm>
            <a:off x="6191754" y="3345156"/>
            <a:ext cx="2607863" cy="864558"/>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5" name="Marcador de texto 5">
            <a:extLst>
              <a:ext uri="{FF2B5EF4-FFF2-40B4-BE49-F238E27FC236}">
                <a16:creationId xmlns:a16="http://schemas.microsoft.com/office/drawing/2014/main" id="{6C73B0FD-F424-D723-1C34-FB32E644A775}"/>
              </a:ext>
            </a:extLst>
          </p:cNvPr>
          <p:cNvSpPr>
            <a:spLocks noGrp="1"/>
          </p:cNvSpPr>
          <p:nvPr>
            <p:ph type="body" sz="quarter" idx="75" hasCustomPrompt="1"/>
          </p:nvPr>
        </p:nvSpPr>
        <p:spPr>
          <a:xfrm>
            <a:off x="9142773" y="2626513"/>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36" name="Marcador de texto 5">
            <a:extLst>
              <a:ext uri="{FF2B5EF4-FFF2-40B4-BE49-F238E27FC236}">
                <a16:creationId xmlns:a16="http://schemas.microsoft.com/office/drawing/2014/main" id="{259B6AD1-5903-92F6-27D7-AE361E037151}"/>
              </a:ext>
            </a:extLst>
          </p:cNvPr>
          <p:cNvSpPr>
            <a:spLocks noGrp="1"/>
          </p:cNvSpPr>
          <p:nvPr>
            <p:ph type="body" sz="quarter" idx="76" hasCustomPrompt="1"/>
          </p:nvPr>
        </p:nvSpPr>
        <p:spPr>
          <a:xfrm>
            <a:off x="9142772" y="3345156"/>
            <a:ext cx="2607863" cy="864558"/>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 name="Text Placeholder 7">
            <a:extLst>
              <a:ext uri="{FF2B5EF4-FFF2-40B4-BE49-F238E27FC236}">
                <a16:creationId xmlns:a16="http://schemas.microsoft.com/office/drawing/2014/main" id="{0DD8655D-AF15-CC3C-73F9-ECB86888584A}"/>
              </a:ext>
            </a:extLst>
          </p:cNvPr>
          <p:cNvSpPr>
            <a:spLocks noGrp="1"/>
          </p:cNvSpPr>
          <p:nvPr>
            <p:ph type="body" sz="quarter" idx="7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3" name="Gráfico 2">
            <a:extLst>
              <a:ext uri="{FF2B5EF4-FFF2-40B4-BE49-F238E27FC236}">
                <a16:creationId xmlns:a16="http://schemas.microsoft.com/office/drawing/2014/main" id="{4FEB13D9-5195-B2F4-AAD6-AB30186925B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9892021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2 columnas dcha por secciones-contrebol">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5" name="Marcador de texto 5">
            <a:extLst>
              <a:ext uri="{FF2B5EF4-FFF2-40B4-BE49-F238E27FC236}">
                <a16:creationId xmlns:a16="http://schemas.microsoft.com/office/drawing/2014/main" id="{E40EBA24-36A0-C1F2-6838-E7D8D407B9E8}"/>
              </a:ext>
            </a:extLst>
          </p:cNvPr>
          <p:cNvSpPr>
            <a:spLocks noGrp="1"/>
          </p:cNvSpPr>
          <p:nvPr>
            <p:ph type="body" sz="quarter" idx="63" hasCustomPrompt="1"/>
          </p:nvPr>
        </p:nvSpPr>
        <p:spPr>
          <a:xfrm>
            <a:off x="472580" y="730250"/>
            <a:ext cx="5410439" cy="733787"/>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25" name="Marcador de texto 5">
            <a:extLst>
              <a:ext uri="{FF2B5EF4-FFF2-40B4-BE49-F238E27FC236}">
                <a16:creationId xmlns:a16="http://schemas.microsoft.com/office/drawing/2014/main" id="{3AF047C3-8B2B-FBAF-A753-8443037D4388}"/>
              </a:ext>
            </a:extLst>
          </p:cNvPr>
          <p:cNvSpPr>
            <a:spLocks noGrp="1"/>
          </p:cNvSpPr>
          <p:nvPr>
            <p:ph type="body" sz="quarter" idx="66" hasCustomPrompt="1"/>
          </p:nvPr>
        </p:nvSpPr>
        <p:spPr>
          <a:xfrm>
            <a:off x="6191755" y="742294"/>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6" name="Marcador de texto 5">
            <a:extLst>
              <a:ext uri="{FF2B5EF4-FFF2-40B4-BE49-F238E27FC236}">
                <a16:creationId xmlns:a16="http://schemas.microsoft.com/office/drawing/2014/main" id="{FBC9A7BF-133F-5D29-D877-CB518BA3CBC2}"/>
              </a:ext>
            </a:extLst>
          </p:cNvPr>
          <p:cNvSpPr>
            <a:spLocks noGrp="1"/>
          </p:cNvSpPr>
          <p:nvPr>
            <p:ph type="body" sz="quarter" idx="65" hasCustomPrompt="1"/>
          </p:nvPr>
        </p:nvSpPr>
        <p:spPr>
          <a:xfrm>
            <a:off x="6191754" y="1460937"/>
            <a:ext cx="2607863" cy="864558"/>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7" name="Marcador de texto 5">
            <a:extLst>
              <a:ext uri="{FF2B5EF4-FFF2-40B4-BE49-F238E27FC236}">
                <a16:creationId xmlns:a16="http://schemas.microsoft.com/office/drawing/2014/main" id="{51C33C7E-5A96-FBF4-FB71-61FCF128CB3C}"/>
              </a:ext>
            </a:extLst>
          </p:cNvPr>
          <p:cNvSpPr>
            <a:spLocks noGrp="1"/>
          </p:cNvSpPr>
          <p:nvPr>
            <p:ph type="body" sz="quarter" idx="67" hasCustomPrompt="1"/>
          </p:nvPr>
        </p:nvSpPr>
        <p:spPr>
          <a:xfrm>
            <a:off x="9142773" y="742294"/>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8" name="Marcador de texto 5">
            <a:extLst>
              <a:ext uri="{FF2B5EF4-FFF2-40B4-BE49-F238E27FC236}">
                <a16:creationId xmlns:a16="http://schemas.microsoft.com/office/drawing/2014/main" id="{80BFD702-038D-0720-ECA5-5A33DBED7649}"/>
              </a:ext>
            </a:extLst>
          </p:cNvPr>
          <p:cNvSpPr>
            <a:spLocks noGrp="1"/>
          </p:cNvSpPr>
          <p:nvPr>
            <p:ph type="body" sz="quarter" idx="68" hasCustomPrompt="1"/>
          </p:nvPr>
        </p:nvSpPr>
        <p:spPr>
          <a:xfrm>
            <a:off x="9142772" y="1460937"/>
            <a:ext cx="2607863" cy="864558"/>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9" name="Marcador de texto 5">
            <a:extLst>
              <a:ext uri="{FF2B5EF4-FFF2-40B4-BE49-F238E27FC236}">
                <a16:creationId xmlns:a16="http://schemas.microsoft.com/office/drawing/2014/main" id="{1B9624A7-850A-1068-CD15-436FC85107A5}"/>
              </a:ext>
            </a:extLst>
          </p:cNvPr>
          <p:cNvSpPr>
            <a:spLocks noGrp="1"/>
          </p:cNvSpPr>
          <p:nvPr>
            <p:ph type="body" sz="quarter" idx="69" hasCustomPrompt="1"/>
          </p:nvPr>
        </p:nvSpPr>
        <p:spPr>
          <a:xfrm>
            <a:off x="6191755" y="4483022"/>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30" name="Marcador de texto 5">
            <a:extLst>
              <a:ext uri="{FF2B5EF4-FFF2-40B4-BE49-F238E27FC236}">
                <a16:creationId xmlns:a16="http://schemas.microsoft.com/office/drawing/2014/main" id="{663108EA-AA9B-8EBB-4398-AF013D940D40}"/>
              </a:ext>
            </a:extLst>
          </p:cNvPr>
          <p:cNvSpPr>
            <a:spLocks noGrp="1"/>
          </p:cNvSpPr>
          <p:nvPr>
            <p:ph type="body" sz="quarter" idx="70" hasCustomPrompt="1"/>
          </p:nvPr>
        </p:nvSpPr>
        <p:spPr>
          <a:xfrm>
            <a:off x="6191754" y="5201665"/>
            <a:ext cx="2607863" cy="783657"/>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1" name="Marcador de texto 5">
            <a:extLst>
              <a:ext uri="{FF2B5EF4-FFF2-40B4-BE49-F238E27FC236}">
                <a16:creationId xmlns:a16="http://schemas.microsoft.com/office/drawing/2014/main" id="{2903A99F-CEA4-463F-807D-A71A0F69AFE2}"/>
              </a:ext>
            </a:extLst>
          </p:cNvPr>
          <p:cNvSpPr>
            <a:spLocks noGrp="1"/>
          </p:cNvSpPr>
          <p:nvPr>
            <p:ph type="body" sz="quarter" idx="71" hasCustomPrompt="1"/>
          </p:nvPr>
        </p:nvSpPr>
        <p:spPr>
          <a:xfrm>
            <a:off x="9142773" y="4483022"/>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32" name="Marcador de texto 5">
            <a:extLst>
              <a:ext uri="{FF2B5EF4-FFF2-40B4-BE49-F238E27FC236}">
                <a16:creationId xmlns:a16="http://schemas.microsoft.com/office/drawing/2014/main" id="{1B2400F9-93C8-235C-62AD-58B2D650975C}"/>
              </a:ext>
            </a:extLst>
          </p:cNvPr>
          <p:cNvSpPr>
            <a:spLocks noGrp="1"/>
          </p:cNvSpPr>
          <p:nvPr>
            <p:ph type="body" sz="quarter" idx="72" hasCustomPrompt="1"/>
          </p:nvPr>
        </p:nvSpPr>
        <p:spPr>
          <a:xfrm>
            <a:off x="9142772" y="5201665"/>
            <a:ext cx="2607863" cy="783657"/>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3" name="Marcador de texto 5">
            <a:extLst>
              <a:ext uri="{FF2B5EF4-FFF2-40B4-BE49-F238E27FC236}">
                <a16:creationId xmlns:a16="http://schemas.microsoft.com/office/drawing/2014/main" id="{3B4440DD-344B-DB2C-A0E7-60041A491C5D}"/>
              </a:ext>
            </a:extLst>
          </p:cNvPr>
          <p:cNvSpPr>
            <a:spLocks noGrp="1"/>
          </p:cNvSpPr>
          <p:nvPr>
            <p:ph type="body" sz="quarter" idx="73" hasCustomPrompt="1"/>
          </p:nvPr>
        </p:nvSpPr>
        <p:spPr>
          <a:xfrm>
            <a:off x="6191755" y="2626513"/>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34" name="Marcador de texto 5">
            <a:extLst>
              <a:ext uri="{FF2B5EF4-FFF2-40B4-BE49-F238E27FC236}">
                <a16:creationId xmlns:a16="http://schemas.microsoft.com/office/drawing/2014/main" id="{546F1F15-BCB9-65DA-E873-86F604E99AA8}"/>
              </a:ext>
            </a:extLst>
          </p:cNvPr>
          <p:cNvSpPr>
            <a:spLocks noGrp="1"/>
          </p:cNvSpPr>
          <p:nvPr>
            <p:ph type="body" sz="quarter" idx="74" hasCustomPrompt="1"/>
          </p:nvPr>
        </p:nvSpPr>
        <p:spPr>
          <a:xfrm>
            <a:off x="6191754" y="3345156"/>
            <a:ext cx="2607863" cy="864558"/>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5" name="Marcador de texto 5">
            <a:extLst>
              <a:ext uri="{FF2B5EF4-FFF2-40B4-BE49-F238E27FC236}">
                <a16:creationId xmlns:a16="http://schemas.microsoft.com/office/drawing/2014/main" id="{6C73B0FD-F424-D723-1C34-FB32E644A775}"/>
              </a:ext>
            </a:extLst>
          </p:cNvPr>
          <p:cNvSpPr>
            <a:spLocks noGrp="1"/>
          </p:cNvSpPr>
          <p:nvPr>
            <p:ph type="body" sz="quarter" idx="75" hasCustomPrompt="1"/>
          </p:nvPr>
        </p:nvSpPr>
        <p:spPr>
          <a:xfrm>
            <a:off x="9142773" y="2626513"/>
            <a:ext cx="260786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36" name="Marcador de texto 5">
            <a:extLst>
              <a:ext uri="{FF2B5EF4-FFF2-40B4-BE49-F238E27FC236}">
                <a16:creationId xmlns:a16="http://schemas.microsoft.com/office/drawing/2014/main" id="{259B6AD1-5903-92F6-27D7-AE361E037151}"/>
              </a:ext>
            </a:extLst>
          </p:cNvPr>
          <p:cNvSpPr>
            <a:spLocks noGrp="1"/>
          </p:cNvSpPr>
          <p:nvPr>
            <p:ph type="body" sz="quarter" idx="76" hasCustomPrompt="1"/>
          </p:nvPr>
        </p:nvSpPr>
        <p:spPr>
          <a:xfrm>
            <a:off x="9142772" y="3345156"/>
            <a:ext cx="2607863" cy="864558"/>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 name="Text Placeholder 7">
            <a:extLst>
              <a:ext uri="{FF2B5EF4-FFF2-40B4-BE49-F238E27FC236}">
                <a16:creationId xmlns:a16="http://schemas.microsoft.com/office/drawing/2014/main" id="{0DD8655D-AF15-CC3C-73F9-ECB86888584A}"/>
              </a:ext>
            </a:extLst>
          </p:cNvPr>
          <p:cNvSpPr>
            <a:spLocks noGrp="1"/>
          </p:cNvSpPr>
          <p:nvPr>
            <p:ph type="body" sz="quarter" idx="7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3" name="Gráfico 2">
            <a:extLst>
              <a:ext uri="{FF2B5EF4-FFF2-40B4-BE49-F238E27FC236}">
                <a16:creationId xmlns:a16="http://schemas.microsoft.com/office/drawing/2014/main" id="{381312D1-4AC7-B7FF-3F21-2D387E522A03}"/>
              </a:ext>
            </a:extLst>
          </p:cNvPr>
          <p:cNvPicPr>
            <a:picLocks noChangeAspect="1"/>
          </p:cNvPicPr>
          <p:nvPr userDrawn="1"/>
        </p:nvPicPr>
        <p:blipFill>
          <a:blip>
            <a:extLst>
              <a:ext uri="{96DAC541-7B7A-43D3-8B79-37D633B846F1}">
                <asvg:svgBlip xmlns:asvg="http://schemas.microsoft.com/office/drawing/2016/SVG/main" r:embed="rId2"/>
              </a:ext>
            </a:extLst>
          </a:blip>
          <a:srcRect l="23092" t="26554" r="23418" b="31686"/>
          <a:stretch>
            <a:fillRect/>
          </a:stretch>
        </p:blipFill>
        <p:spPr>
          <a:xfrm>
            <a:off x="-4688946" y="470197"/>
            <a:ext cx="13039089" cy="7620995"/>
          </a:xfrm>
          <a:prstGeom prst="rect">
            <a:avLst/>
          </a:prstGeom>
        </p:spPr>
      </p:pic>
      <p:pic>
        <p:nvPicPr>
          <p:cNvPr id="5" name="Gráfico 4">
            <a:extLst>
              <a:ext uri="{FF2B5EF4-FFF2-40B4-BE49-F238E27FC236}">
                <a16:creationId xmlns:a16="http://schemas.microsoft.com/office/drawing/2014/main" id="{A81EAD18-A6DF-0020-C487-3F7792A1E37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9119625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 columnas iconos borde rojo">
    <p:spTree>
      <p:nvGrpSpPr>
        <p:cNvPr id="1" name=""/>
        <p:cNvGrpSpPr/>
        <p:nvPr/>
      </p:nvGrpSpPr>
      <p:grpSpPr>
        <a:xfrm>
          <a:off x="0" y="0"/>
          <a:ext cx="0" cy="0"/>
          <a:chOff x="0" y="0"/>
          <a:chExt cx="0" cy="0"/>
        </a:xfrm>
      </p:grpSpPr>
      <p:sp>
        <p:nvSpPr>
          <p:cNvPr id="4" name="Round Diagonal Corner of Rectangle 15">
            <a:extLst>
              <a:ext uri="{FF2B5EF4-FFF2-40B4-BE49-F238E27FC236}">
                <a16:creationId xmlns:a16="http://schemas.microsoft.com/office/drawing/2014/main" id="{6CE45F9D-AB48-EF5C-1E15-D53FC1BBE60D}"/>
              </a:ext>
            </a:extLst>
          </p:cNvPr>
          <p:cNvSpPr/>
          <p:nvPr userDrawn="1"/>
        </p:nvSpPr>
        <p:spPr>
          <a:xfrm>
            <a:off x="395393" y="3193435"/>
            <a:ext cx="2679566" cy="2762085"/>
          </a:xfrm>
          <a:prstGeom prst="round2DiagRect">
            <a:avLst>
              <a:gd name="adj1" fmla="val 4425"/>
              <a:gd name="adj2" fmla="val 5271"/>
            </a:avLst>
          </a:prstGeom>
          <a:noFill/>
          <a:ln w="25400">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5" name="Marcador de texto 5">
            <a:extLst>
              <a:ext uri="{FF2B5EF4-FFF2-40B4-BE49-F238E27FC236}">
                <a16:creationId xmlns:a16="http://schemas.microsoft.com/office/drawing/2014/main" id="{4E8B6A88-BF7F-A064-F698-2B67721D8513}"/>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46" name="Marcador de texto 5">
            <a:extLst>
              <a:ext uri="{FF2B5EF4-FFF2-40B4-BE49-F238E27FC236}">
                <a16:creationId xmlns:a16="http://schemas.microsoft.com/office/drawing/2014/main" id="{69377D74-E659-08A9-E1FD-8406E8558A70}"/>
              </a:ext>
            </a:extLst>
          </p:cNvPr>
          <p:cNvSpPr>
            <a:spLocks noGrp="1"/>
          </p:cNvSpPr>
          <p:nvPr>
            <p:ph type="body" sz="quarter" idx="63" hasCustomPrompt="1"/>
          </p:nvPr>
        </p:nvSpPr>
        <p:spPr>
          <a:xfrm>
            <a:off x="444097" y="1362533"/>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49" name="Marcador de texto 5">
            <a:extLst>
              <a:ext uri="{FF2B5EF4-FFF2-40B4-BE49-F238E27FC236}">
                <a16:creationId xmlns:a16="http://schemas.microsoft.com/office/drawing/2014/main" id="{B17E22FA-A7C0-1B93-2BD1-9564775E8012}"/>
              </a:ext>
            </a:extLst>
          </p:cNvPr>
          <p:cNvSpPr>
            <a:spLocks noGrp="1"/>
          </p:cNvSpPr>
          <p:nvPr>
            <p:ph type="body" sz="quarter" idx="67" hasCustomPrompt="1"/>
          </p:nvPr>
        </p:nvSpPr>
        <p:spPr>
          <a:xfrm>
            <a:off x="59847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50" name="Marcador de texto 5">
            <a:extLst>
              <a:ext uri="{FF2B5EF4-FFF2-40B4-BE49-F238E27FC236}">
                <a16:creationId xmlns:a16="http://schemas.microsoft.com/office/drawing/2014/main" id="{07C69403-B0B2-5A50-94CB-F0B012429C33}"/>
              </a:ext>
            </a:extLst>
          </p:cNvPr>
          <p:cNvSpPr>
            <a:spLocks noGrp="1"/>
          </p:cNvSpPr>
          <p:nvPr>
            <p:ph type="body" sz="quarter" idx="68" hasCustomPrompt="1"/>
          </p:nvPr>
        </p:nvSpPr>
        <p:spPr>
          <a:xfrm>
            <a:off x="598477" y="3395668"/>
            <a:ext cx="2205061" cy="481249"/>
          </a:xfrm>
          <a:prstGeom prst="rect">
            <a:avLst/>
          </a:prstGeom>
        </p:spPr>
        <p:txBody>
          <a:bodyPr>
            <a:noAutofit/>
          </a:bodyPr>
          <a:lstStyle>
            <a:lvl1pPr marL="0" indent="0" algn="l">
              <a:lnSpc>
                <a:spcPct val="130000"/>
              </a:lnSpc>
              <a:buNone/>
              <a:defRPr sz="1400" b="0" i="0">
                <a:solidFill>
                  <a:srgbClr val="2D373D"/>
                </a:solidFill>
                <a:latin typeface="Mapfre Text" pitchFamily="2" charset="77"/>
              </a:defRPr>
            </a:lvl1pPr>
          </a:lstStyle>
          <a:p>
            <a:pPr lvl="0"/>
            <a:r>
              <a:rPr lang="es-ES"/>
              <a:t>Haga clic para modificar texto</a:t>
            </a:r>
          </a:p>
        </p:txBody>
      </p:sp>
      <p:sp>
        <p:nvSpPr>
          <p:cNvPr id="3" name="Text Placeholder 7">
            <a:extLst>
              <a:ext uri="{FF2B5EF4-FFF2-40B4-BE49-F238E27FC236}">
                <a16:creationId xmlns:a16="http://schemas.microsoft.com/office/drawing/2014/main" id="{221664C3-0150-053B-FC46-38BC47822491}"/>
              </a:ext>
            </a:extLst>
          </p:cNvPr>
          <p:cNvSpPr>
            <a:spLocks noGrp="1"/>
          </p:cNvSpPr>
          <p:nvPr>
            <p:ph type="body" sz="quarter" idx="7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8" name="Picture Placeholder 2">
            <a:extLst>
              <a:ext uri="{FF2B5EF4-FFF2-40B4-BE49-F238E27FC236}">
                <a16:creationId xmlns:a16="http://schemas.microsoft.com/office/drawing/2014/main" id="{B69F3A66-AF0D-B1CA-9858-7517584BD437}"/>
              </a:ext>
            </a:extLst>
          </p:cNvPr>
          <p:cNvSpPr>
            <a:spLocks noGrp="1"/>
          </p:cNvSpPr>
          <p:nvPr>
            <p:ph type="pic" sz="quarter" idx="58"/>
          </p:nvPr>
        </p:nvSpPr>
        <p:spPr>
          <a:xfrm>
            <a:off x="416358"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12" name="Marcador de texto 5">
            <a:extLst>
              <a:ext uri="{FF2B5EF4-FFF2-40B4-BE49-F238E27FC236}">
                <a16:creationId xmlns:a16="http://schemas.microsoft.com/office/drawing/2014/main" id="{D08D8973-09AD-6481-4EE7-F5A1662D46F5}"/>
              </a:ext>
            </a:extLst>
          </p:cNvPr>
          <p:cNvSpPr>
            <a:spLocks noGrp="1"/>
          </p:cNvSpPr>
          <p:nvPr>
            <p:ph type="body" sz="quarter" idx="78" hasCustomPrompt="1"/>
          </p:nvPr>
        </p:nvSpPr>
        <p:spPr>
          <a:xfrm>
            <a:off x="3509103"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3" name="Marcador de texto 5">
            <a:extLst>
              <a:ext uri="{FF2B5EF4-FFF2-40B4-BE49-F238E27FC236}">
                <a16:creationId xmlns:a16="http://schemas.microsoft.com/office/drawing/2014/main" id="{3A4CC5B1-EBEE-8EEB-C87D-046CB329E821}"/>
              </a:ext>
            </a:extLst>
          </p:cNvPr>
          <p:cNvSpPr>
            <a:spLocks noGrp="1"/>
          </p:cNvSpPr>
          <p:nvPr>
            <p:ph type="body" sz="quarter" idx="79" hasCustomPrompt="1"/>
          </p:nvPr>
        </p:nvSpPr>
        <p:spPr>
          <a:xfrm>
            <a:off x="3509103" y="3395668"/>
            <a:ext cx="2205061" cy="481249"/>
          </a:xfrm>
          <a:prstGeom prst="rect">
            <a:avLst/>
          </a:prstGeom>
        </p:spPr>
        <p:txBody>
          <a:bodyPr>
            <a:noAutofit/>
          </a:bodyPr>
          <a:lstStyle>
            <a:lvl1pPr marL="0" indent="0" algn="l">
              <a:lnSpc>
                <a:spcPct val="130000"/>
              </a:lnSpc>
              <a:buNone/>
              <a:defRPr sz="1400" b="0" i="0">
                <a:solidFill>
                  <a:srgbClr val="2D373D"/>
                </a:solidFill>
                <a:latin typeface="Mapfre Text" pitchFamily="2" charset="77"/>
              </a:defRPr>
            </a:lvl1pPr>
          </a:lstStyle>
          <a:p>
            <a:pPr lvl="0"/>
            <a:r>
              <a:rPr lang="es-ES"/>
              <a:t>Haga clic para modificar texto</a:t>
            </a:r>
          </a:p>
        </p:txBody>
      </p:sp>
      <p:sp>
        <p:nvSpPr>
          <p:cNvPr id="14" name="Picture Placeholder 2">
            <a:extLst>
              <a:ext uri="{FF2B5EF4-FFF2-40B4-BE49-F238E27FC236}">
                <a16:creationId xmlns:a16="http://schemas.microsoft.com/office/drawing/2014/main" id="{6A4BDA09-4286-7AA7-99FC-CB6F7767B6FA}"/>
              </a:ext>
            </a:extLst>
          </p:cNvPr>
          <p:cNvSpPr>
            <a:spLocks noGrp="1"/>
          </p:cNvSpPr>
          <p:nvPr>
            <p:ph type="pic" sz="quarter" idx="80"/>
          </p:nvPr>
        </p:nvSpPr>
        <p:spPr>
          <a:xfrm>
            <a:off x="3326984"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16" name="Marcador de texto 5">
            <a:extLst>
              <a:ext uri="{FF2B5EF4-FFF2-40B4-BE49-F238E27FC236}">
                <a16:creationId xmlns:a16="http://schemas.microsoft.com/office/drawing/2014/main" id="{6F061F72-7AD1-46AC-FEDF-53F5C146B373}"/>
              </a:ext>
            </a:extLst>
          </p:cNvPr>
          <p:cNvSpPr>
            <a:spLocks noGrp="1"/>
          </p:cNvSpPr>
          <p:nvPr>
            <p:ph type="body" sz="quarter" idx="81" hasCustomPrompt="1"/>
          </p:nvPr>
        </p:nvSpPr>
        <p:spPr>
          <a:xfrm>
            <a:off x="6393970"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7" name="Marcador de texto 5">
            <a:extLst>
              <a:ext uri="{FF2B5EF4-FFF2-40B4-BE49-F238E27FC236}">
                <a16:creationId xmlns:a16="http://schemas.microsoft.com/office/drawing/2014/main" id="{920DE4CA-F5F1-9838-FEED-286031529153}"/>
              </a:ext>
            </a:extLst>
          </p:cNvPr>
          <p:cNvSpPr>
            <a:spLocks noGrp="1"/>
          </p:cNvSpPr>
          <p:nvPr>
            <p:ph type="body" sz="quarter" idx="82" hasCustomPrompt="1"/>
          </p:nvPr>
        </p:nvSpPr>
        <p:spPr>
          <a:xfrm>
            <a:off x="6393970" y="3395668"/>
            <a:ext cx="2205061" cy="481249"/>
          </a:xfrm>
          <a:prstGeom prst="rect">
            <a:avLst/>
          </a:prstGeom>
        </p:spPr>
        <p:txBody>
          <a:bodyPr>
            <a:noAutofit/>
          </a:bodyPr>
          <a:lstStyle>
            <a:lvl1pPr marL="0" indent="0" algn="l">
              <a:lnSpc>
                <a:spcPct val="130000"/>
              </a:lnSpc>
              <a:buNone/>
              <a:defRPr sz="1400" b="0" i="0">
                <a:solidFill>
                  <a:srgbClr val="2D373D"/>
                </a:solidFill>
                <a:latin typeface="Mapfre Text" pitchFamily="2" charset="77"/>
              </a:defRPr>
            </a:lvl1pPr>
          </a:lstStyle>
          <a:p>
            <a:pPr lvl="0"/>
            <a:r>
              <a:rPr lang="es-ES"/>
              <a:t>Haga clic para modificar texto</a:t>
            </a:r>
          </a:p>
        </p:txBody>
      </p:sp>
      <p:sp>
        <p:nvSpPr>
          <p:cNvPr id="18" name="Picture Placeholder 2">
            <a:extLst>
              <a:ext uri="{FF2B5EF4-FFF2-40B4-BE49-F238E27FC236}">
                <a16:creationId xmlns:a16="http://schemas.microsoft.com/office/drawing/2014/main" id="{270C6388-E27D-A5A0-D13A-B3C9C287BD31}"/>
              </a:ext>
            </a:extLst>
          </p:cNvPr>
          <p:cNvSpPr>
            <a:spLocks noGrp="1"/>
          </p:cNvSpPr>
          <p:nvPr>
            <p:ph type="pic" sz="quarter" idx="83"/>
          </p:nvPr>
        </p:nvSpPr>
        <p:spPr>
          <a:xfrm>
            <a:off x="6211851"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20" name="Marcador de texto 5">
            <a:extLst>
              <a:ext uri="{FF2B5EF4-FFF2-40B4-BE49-F238E27FC236}">
                <a16:creationId xmlns:a16="http://schemas.microsoft.com/office/drawing/2014/main" id="{D855C198-E0A2-7351-9EA5-FBE935739D91}"/>
              </a:ext>
            </a:extLst>
          </p:cNvPr>
          <p:cNvSpPr>
            <a:spLocks noGrp="1"/>
          </p:cNvSpPr>
          <p:nvPr>
            <p:ph type="body" sz="quarter" idx="84" hasCustomPrompt="1"/>
          </p:nvPr>
        </p:nvSpPr>
        <p:spPr>
          <a:xfrm>
            <a:off x="9304596"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1" name="Marcador de texto 5">
            <a:extLst>
              <a:ext uri="{FF2B5EF4-FFF2-40B4-BE49-F238E27FC236}">
                <a16:creationId xmlns:a16="http://schemas.microsoft.com/office/drawing/2014/main" id="{A8B08288-B1A0-9888-8EB5-7FE9DC193550}"/>
              </a:ext>
            </a:extLst>
          </p:cNvPr>
          <p:cNvSpPr>
            <a:spLocks noGrp="1"/>
          </p:cNvSpPr>
          <p:nvPr>
            <p:ph type="body" sz="quarter" idx="85" hasCustomPrompt="1"/>
          </p:nvPr>
        </p:nvSpPr>
        <p:spPr>
          <a:xfrm>
            <a:off x="9304596" y="3395668"/>
            <a:ext cx="2205061" cy="481249"/>
          </a:xfrm>
          <a:prstGeom prst="rect">
            <a:avLst/>
          </a:prstGeom>
        </p:spPr>
        <p:txBody>
          <a:bodyPr>
            <a:noAutofit/>
          </a:bodyPr>
          <a:lstStyle>
            <a:lvl1pPr marL="0" indent="0" algn="l">
              <a:lnSpc>
                <a:spcPct val="130000"/>
              </a:lnSpc>
              <a:buNone/>
              <a:defRPr sz="1400" b="0" i="0">
                <a:solidFill>
                  <a:srgbClr val="2D373D"/>
                </a:solidFill>
                <a:latin typeface="Mapfre Text" pitchFamily="2" charset="77"/>
              </a:defRPr>
            </a:lvl1pPr>
          </a:lstStyle>
          <a:p>
            <a:pPr lvl="0"/>
            <a:r>
              <a:rPr lang="es-ES"/>
              <a:t>Haga clic para modificar texto</a:t>
            </a:r>
          </a:p>
        </p:txBody>
      </p:sp>
      <p:sp>
        <p:nvSpPr>
          <p:cNvPr id="22" name="Picture Placeholder 2">
            <a:extLst>
              <a:ext uri="{FF2B5EF4-FFF2-40B4-BE49-F238E27FC236}">
                <a16:creationId xmlns:a16="http://schemas.microsoft.com/office/drawing/2014/main" id="{C605FA9E-F39C-6C13-90E8-4FB9E701CEAD}"/>
              </a:ext>
            </a:extLst>
          </p:cNvPr>
          <p:cNvSpPr>
            <a:spLocks noGrp="1"/>
          </p:cNvSpPr>
          <p:nvPr>
            <p:ph type="pic" sz="quarter" idx="86"/>
          </p:nvPr>
        </p:nvSpPr>
        <p:spPr>
          <a:xfrm>
            <a:off x="9122477"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6" name="Round Diagonal Corner of Rectangle 15">
            <a:extLst>
              <a:ext uri="{FF2B5EF4-FFF2-40B4-BE49-F238E27FC236}">
                <a16:creationId xmlns:a16="http://schemas.microsoft.com/office/drawing/2014/main" id="{4659E7CB-9651-71E0-02CE-A59CCA9D8C6A}"/>
              </a:ext>
            </a:extLst>
          </p:cNvPr>
          <p:cNvSpPr/>
          <p:nvPr userDrawn="1"/>
        </p:nvSpPr>
        <p:spPr>
          <a:xfrm>
            <a:off x="3281097" y="3193435"/>
            <a:ext cx="2679566" cy="2762085"/>
          </a:xfrm>
          <a:prstGeom prst="round2DiagRect">
            <a:avLst>
              <a:gd name="adj1" fmla="val 4425"/>
              <a:gd name="adj2" fmla="val 5271"/>
            </a:avLst>
          </a:prstGeom>
          <a:noFill/>
          <a:ln w="25400">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sp>
        <p:nvSpPr>
          <p:cNvPr id="7" name="Round Diagonal Corner of Rectangle 15">
            <a:extLst>
              <a:ext uri="{FF2B5EF4-FFF2-40B4-BE49-F238E27FC236}">
                <a16:creationId xmlns:a16="http://schemas.microsoft.com/office/drawing/2014/main" id="{1EE96F02-009A-2203-28DA-80515C8082B5}"/>
              </a:ext>
            </a:extLst>
          </p:cNvPr>
          <p:cNvSpPr/>
          <p:nvPr userDrawn="1"/>
        </p:nvSpPr>
        <p:spPr>
          <a:xfrm>
            <a:off x="6178676" y="3193435"/>
            <a:ext cx="2679566" cy="2762085"/>
          </a:xfrm>
          <a:prstGeom prst="round2DiagRect">
            <a:avLst>
              <a:gd name="adj1" fmla="val 4425"/>
              <a:gd name="adj2" fmla="val 5271"/>
            </a:avLst>
          </a:prstGeom>
          <a:noFill/>
          <a:ln w="25400">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sp>
        <p:nvSpPr>
          <p:cNvPr id="9" name="Round Diagonal Corner of Rectangle 15">
            <a:extLst>
              <a:ext uri="{FF2B5EF4-FFF2-40B4-BE49-F238E27FC236}">
                <a16:creationId xmlns:a16="http://schemas.microsoft.com/office/drawing/2014/main" id="{1F064638-C13C-258D-D771-335D57FFB3EC}"/>
              </a:ext>
            </a:extLst>
          </p:cNvPr>
          <p:cNvSpPr/>
          <p:nvPr userDrawn="1"/>
        </p:nvSpPr>
        <p:spPr>
          <a:xfrm>
            <a:off x="9064380" y="3193435"/>
            <a:ext cx="2679566" cy="2762085"/>
          </a:xfrm>
          <a:prstGeom prst="round2DiagRect">
            <a:avLst>
              <a:gd name="adj1" fmla="val 4425"/>
              <a:gd name="adj2" fmla="val 5271"/>
            </a:avLst>
          </a:prstGeom>
          <a:noFill/>
          <a:ln w="25400">
            <a:solidFill>
              <a:srgbClr val="FB0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pic>
        <p:nvPicPr>
          <p:cNvPr id="5" name="Gráfico 4">
            <a:extLst>
              <a:ext uri="{FF2B5EF4-FFF2-40B4-BE49-F238E27FC236}">
                <a16:creationId xmlns:a16="http://schemas.microsoft.com/office/drawing/2014/main" id="{08CC8B6B-71F8-6163-53DE-1098AA61417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7322862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4 columnas iconos caja roja">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Round Diagonal Corner of Rectangle 15">
            <a:extLst>
              <a:ext uri="{FF2B5EF4-FFF2-40B4-BE49-F238E27FC236}">
                <a16:creationId xmlns:a16="http://schemas.microsoft.com/office/drawing/2014/main" id="{1DAF8814-F66D-A4AB-F274-1B329B874543}"/>
              </a:ext>
            </a:extLst>
          </p:cNvPr>
          <p:cNvSpPr/>
          <p:nvPr userDrawn="1"/>
        </p:nvSpPr>
        <p:spPr>
          <a:xfrm>
            <a:off x="395393" y="3193435"/>
            <a:ext cx="2679566" cy="2762085"/>
          </a:xfrm>
          <a:prstGeom prst="round2DiagRect">
            <a:avLst>
              <a:gd name="adj1" fmla="val 5311"/>
              <a:gd name="adj2" fmla="val 4384"/>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6" name="Marcador de texto 5">
            <a:extLst>
              <a:ext uri="{FF2B5EF4-FFF2-40B4-BE49-F238E27FC236}">
                <a16:creationId xmlns:a16="http://schemas.microsoft.com/office/drawing/2014/main" id="{EB0410F0-A3DD-6A3D-5AE8-CC7371A6B376}"/>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CDF3C389-C529-6D73-7E7C-35734F20C4AF}"/>
              </a:ext>
            </a:extLst>
          </p:cNvPr>
          <p:cNvSpPr>
            <a:spLocks noGrp="1"/>
          </p:cNvSpPr>
          <p:nvPr>
            <p:ph type="body" sz="quarter" idx="63" hasCustomPrompt="1"/>
          </p:nvPr>
        </p:nvSpPr>
        <p:spPr>
          <a:xfrm>
            <a:off x="444097" y="1362533"/>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4A2F7C6B-FE2B-4D64-66FE-378493BB288D}"/>
              </a:ext>
            </a:extLst>
          </p:cNvPr>
          <p:cNvSpPr>
            <a:spLocks noGrp="1"/>
          </p:cNvSpPr>
          <p:nvPr>
            <p:ph type="body" sz="quarter" idx="67" hasCustomPrompt="1"/>
          </p:nvPr>
        </p:nvSpPr>
        <p:spPr>
          <a:xfrm>
            <a:off x="598477" y="4019123"/>
            <a:ext cx="2205061" cy="1737574"/>
          </a:xfrm>
          <a:prstGeom prst="rect">
            <a:avLst/>
          </a:prstGeom>
        </p:spPr>
        <p:txBody>
          <a:bodyPr>
            <a:noAutofit/>
          </a:bodyPr>
          <a:lstStyle>
            <a:lvl1pPr marL="0" indent="0" algn="l">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11" name="Marcador de texto 5">
            <a:extLst>
              <a:ext uri="{FF2B5EF4-FFF2-40B4-BE49-F238E27FC236}">
                <a16:creationId xmlns:a16="http://schemas.microsoft.com/office/drawing/2014/main" id="{978EF1E1-ACBE-AD97-994C-7550912CFE5F}"/>
              </a:ext>
            </a:extLst>
          </p:cNvPr>
          <p:cNvSpPr>
            <a:spLocks noGrp="1"/>
          </p:cNvSpPr>
          <p:nvPr>
            <p:ph type="body" sz="quarter" idx="68" hasCustomPrompt="1"/>
          </p:nvPr>
        </p:nvSpPr>
        <p:spPr>
          <a:xfrm>
            <a:off x="598477" y="3395668"/>
            <a:ext cx="2205061" cy="481249"/>
          </a:xfrm>
          <a:prstGeom prst="rect">
            <a:avLst/>
          </a:prstGeom>
        </p:spPr>
        <p:txBody>
          <a:bodyPr>
            <a:noAutofit/>
          </a:bodyPr>
          <a:lstStyle>
            <a:lvl1pPr marL="0" indent="0" algn="l">
              <a:lnSpc>
                <a:spcPct val="130000"/>
              </a:lnSpc>
              <a:buNone/>
              <a:defRPr sz="1400" b="0" i="0">
                <a:solidFill>
                  <a:schemeClr val="bg1"/>
                </a:solidFill>
                <a:latin typeface="Mapfre Text" pitchFamily="2" charset="77"/>
              </a:defRPr>
            </a:lvl1pPr>
          </a:lstStyle>
          <a:p>
            <a:pPr lvl="0"/>
            <a:r>
              <a:rPr lang="es-ES"/>
              <a:t>Haga clic para modificar texto</a:t>
            </a:r>
          </a:p>
        </p:txBody>
      </p:sp>
      <p:sp>
        <p:nvSpPr>
          <p:cNvPr id="12" name="Text Placeholder 7">
            <a:extLst>
              <a:ext uri="{FF2B5EF4-FFF2-40B4-BE49-F238E27FC236}">
                <a16:creationId xmlns:a16="http://schemas.microsoft.com/office/drawing/2014/main" id="{2DB4E6F1-A24E-BB26-0D38-A883AE50986B}"/>
              </a:ext>
            </a:extLst>
          </p:cNvPr>
          <p:cNvSpPr>
            <a:spLocks noGrp="1"/>
          </p:cNvSpPr>
          <p:nvPr>
            <p:ph type="body" sz="quarter" idx="7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3" name="Picture Placeholder 2">
            <a:extLst>
              <a:ext uri="{FF2B5EF4-FFF2-40B4-BE49-F238E27FC236}">
                <a16:creationId xmlns:a16="http://schemas.microsoft.com/office/drawing/2014/main" id="{580C7B4B-7FCD-D617-A827-F4754E38F611}"/>
              </a:ext>
            </a:extLst>
          </p:cNvPr>
          <p:cNvSpPr>
            <a:spLocks noGrp="1"/>
          </p:cNvSpPr>
          <p:nvPr>
            <p:ph type="pic" sz="quarter" idx="58"/>
          </p:nvPr>
        </p:nvSpPr>
        <p:spPr>
          <a:xfrm>
            <a:off x="416358"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17" name="Picture Placeholder 2">
            <a:extLst>
              <a:ext uri="{FF2B5EF4-FFF2-40B4-BE49-F238E27FC236}">
                <a16:creationId xmlns:a16="http://schemas.microsoft.com/office/drawing/2014/main" id="{5CA45F8E-2107-F668-01EC-B7D623D592A3}"/>
              </a:ext>
            </a:extLst>
          </p:cNvPr>
          <p:cNvSpPr>
            <a:spLocks noGrp="1"/>
          </p:cNvSpPr>
          <p:nvPr>
            <p:ph type="pic" sz="quarter" idx="80"/>
          </p:nvPr>
        </p:nvSpPr>
        <p:spPr>
          <a:xfrm>
            <a:off x="3326984"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23" name="Picture Placeholder 2">
            <a:extLst>
              <a:ext uri="{FF2B5EF4-FFF2-40B4-BE49-F238E27FC236}">
                <a16:creationId xmlns:a16="http://schemas.microsoft.com/office/drawing/2014/main" id="{0F5E3D37-29AA-007F-4516-599336871775}"/>
              </a:ext>
            </a:extLst>
          </p:cNvPr>
          <p:cNvSpPr>
            <a:spLocks noGrp="1"/>
          </p:cNvSpPr>
          <p:nvPr>
            <p:ph type="pic" sz="quarter" idx="83"/>
          </p:nvPr>
        </p:nvSpPr>
        <p:spPr>
          <a:xfrm>
            <a:off x="6211851"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29" name="Picture Placeholder 2">
            <a:extLst>
              <a:ext uri="{FF2B5EF4-FFF2-40B4-BE49-F238E27FC236}">
                <a16:creationId xmlns:a16="http://schemas.microsoft.com/office/drawing/2014/main" id="{3FFD5C82-B8C9-89B5-B40C-A759C9EBE4C1}"/>
              </a:ext>
            </a:extLst>
          </p:cNvPr>
          <p:cNvSpPr>
            <a:spLocks noGrp="1"/>
          </p:cNvSpPr>
          <p:nvPr>
            <p:ph type="pic" sz="quarter" idx="86"/>
          </p:nvPr>
        </p:nvSpPr>
        <p:spPr>
          <a:xfrm>
            <a:off x="9122477"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9" name="Round Diagonal Corner of Rectangle 15">
            <a:extLst>
              <a:ext uri="{FF2B5EF4-FFF2-40B4-BE49-F238E27FC236}">
                <a16:creationId xmlns:a16="http://schemas.microsoft.com/office/drawing/2014/main" id="{C8023CCB-31AC-2E67-62AB-2E9E18212B2F}"/>
              </a:ext>
            </a:extLst>
          </p:cNvPr>
          <p:cNvSpPr/>
          <p:nvPr userDrawn="1"/>
        </p:nvSpPr>
        <p:spPr>
          <a:xfrm>
            <a:off x="3316723" y="3193435"/>
            <a:ext cx="2679566" cy="2762085"/>
          </a:xfrm>
          <a:prstGeom prst="round2DiagRect">
            <a:avLst>
              <a:gd name="adj1" fmla="val 5311"/>
              <a:gd name="adj2" fmla="val 4384"/>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9" name="Marcador de texto 5">
            <a:extLst>
              <a:ext uri="{FF2B5EF4-FFF2-40B4-BE49-F238E27FC236}">
                <a16:creationId xmlns:a16="http://schemas.microsoft.com/office/drawing/2014/main" id="{5CA43AB5-1A1B-F35E-ADDB-D8F3A38851BF}"/>
              </a:ext>
            </a:extLst>
          </p:cNvPr>
          <p:cNvSpPr>
            <a:spLocks noGrp="1"/>
          </p:cNvSpPr>
          <p:nvPr>
            <p:ph type="body" sz="quarter" idx="87" hasCustomPrompt="1"/>
          </p:nvPr>
        </p:nvSpPr>
        <p:spPr>
          <a:xfrm>
            <a:off x="3519807" y="4019123"/>
            <a:ext cx="2205061" cy="1737574"/>
          </a:xfrm>
          <a:prstGeom prst="rect">
            <a:avLst/>
          </a:prstGeom>
        </p:spPr>
        <p:txBody>
          <a:bodyPr>
            <a:noAutofit/>
          </a:bodyPr>
          <a:lstStyle>
            <a:lvl1pPr marL="0" indent="0" algn="l">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22" name="Marcador de texto 5">
            <a:extLst>
              <a:ext uri="{FF2B5EF4-FFF2-40B4-BE49-F238E27FC236}">
                <a16:creationId xmlns:a16="http://schemas.microsoft.com/office/drawing/2014/main" id="{BA8E0C2F-4A03-58B3-6F6D-90DB57606228}"/>
              </a:ext>
            </a:extLst>
          </p:cNvPr>
          <p:cNvSpPr>
            <a:spLocks noGrp="1"/>
          </p:cNvSpPr>
          <p:nvPr>
            <p:ph type="body" sz="quarter" idx="88" hasCustomPrompt="1"/>
          </p:nvPr>
        </p:nvSpPr>
        <p:spPr>
          <a:xfrm>
            <a:off x="3519807" y="3395668"/>
            <a:ext cx="2205061" cy="481249"/>
          </a:xfrm>
          <a:prstGeom prst="rect">
            <a:avLst/>
          </a:prstGeom>
        </p:spPr>
        <p:txBody>
          <a:bodyPr>
            <a:noAutofit/>
          </a:bodyPr>
          <a:lstStyle>
            <a:lvl1pPr marL="0" indent="0" algn="l">
              <a:lnSpc>
                <a:spcPct val="130000"/>
              </a:lnSpc>
              <a:buNone/>
              <a:defRPr sz="1400" b="0" i="0">
                <a:solidFill>
                  <a:schemeClr val="bg1"/>
                </a:solidFill>
                <a:latin typeface="Mapfre Text" pitchFamily="2" charset="77"/>
              </a:defRPr>
            </a:lvl1pPr>
          </a:lstStyle>
          <a:p>
            <a:pPr lvl="0"/>
            <a:r>
              <a:rPr lang="es-ES"/>
              <a:t>Haga clic para modificar texto</a:t>
            </a:r>
          </a:p>
        </p:txBody>
      </p:sp>
      <p:sp>
        <p:nvSpPr>
          <p:cNvPr id="25" name="Round Diagonal Corner of Rectangle 15">
            <a:extLst>
              <a:ext uri="{FF2B5EF4-FFF2-40B4-BE49-F238E27FC236}">
                <a16:creationId xmlns:a16="http://schemas.microsoft.com/office/drawing/2014/main" id="{2FF12A02-C5F6-024B-9990-CD0354DD8944}"/>
              </a:ext>
            </a:extLst>
          </p:cNvPr>
          <p:cNvSpPr/>
          <p:nvPr userDrawn="1"/>
        </p:nvSpPr>
        <p:spPr>
          <a:xfrm>
            <a:off x="6199373" y="3193435"/>
            <a:ext cx="2679566" cy="2762085"/>
          </a:xfrm>
          <a:prstGeom prst="round2DiagRect">
            <a:avLst>
              <a:gd name="adj1" fmla="val 5311"/>
              <a:gd name="adj2" fmla="val 4384"/>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26" name="Marcador de texto 5">
            <a:extLst>
              <a:ext uri="{FF2B5EF4-FFF2-40B4-BE49-F238E27FC236}">
                <a16:creationId xmlns:a16="http://schemas.microsoft.com/office/drawing/2014/main" id="{28941314-DD67-FF5A-237E-401C6CA580B0}"/>
              </a:ext>
            </a:extLst>
          </p:cNvPr>
          <p:cNvSpPr>
            <a:spLocks noGrp="1"/>
          </p:cNvSpPr>
          <p:nvPr>
            <p:ph type="body" sz="quarter" idx="89" hasCustomPrompt="1"/>
          </p:nvPr>
        </p:nvSpPr>
        <p:spPr>
          <a:xfrm>
            <a:off x="6402457" y="4019123"/>
            <a:ext cx="2205061" cy="1737574"/>
          </a:xfrm>
          <a:prstGeom prst="rect">
            <a:avLst/>
          </a:prstGeom>
        </p:spPr>
        <p:txBody>
          <a:bodyPr>
            <a:noAutofit/>
          </a:bodyPr>
          <a:lstStyle>
            <a:lvl1pPr marL="0" indent="0" algn="l">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30" name="Marcador de texto 5">
            <a:extLst>
              <a:ext uri="{FF2B5EF4-FFF2-40B4-BE49-F238E27FC236}">
                <a16:creationId xmlns:a16="http://schemas.microsoft.com/office/drawing/2014/main" id="{020C1676-BFB2-6899-44B0-0752FC41F03A}"/>
              </a:ext>
            </a:extLst>
          </p:cNvPr>
          <p:cNvSpPr>
            <a:spLocks noGrp="1"/>
          </p:cNvSpPr>
          <p:nvPr>
            <p:ph type="body" sz="quarter" idx="90" hasCustomPrompt="1"/>
          </p:nvPr>
        </p:nvSpPr>
        <p:spPr>
          <a:xfrm>
            <a:off x="6402457" y="3395668"/>
            <a:ext cx="2205061" cy="481249"/>
          </a:xfrm>
          <a:prstGeom prst="rect">
            <a:avLst/>
          </a:prstGeom>
        </p:spPr>
        <p:txBody>
          <a:bodyPr>
            <a:noAutofit/>
          </a:bodyPr>
          <a:lstStyle>
            <a:lvl1pPr marL="0" indent="0" algn="l">
              <a:lnSpc>
                <a:spcPct val="130000"/>
              </a:lnSpc>
              <a:buNone/>
              <a:defRPr sz="1400" b="0" i="0">
                <a:solidFill>
                  <a:schemeClr val="bg1"/>
                </a:solidFill>
                <a:latin typeface="Mapfre Text" pitchFamily="2" charset="77"/>
              </a:defRPr>
            </a:lvl1pPr>
          </a:lstStyle>
          <a:p>
            <a:pPr lvl="0"/>
            <a:r>
              <a:rPr lang="es-ES"/>
              <a:t>Haga clic para modificar texto</a:t>
            </a:r>
          </a:p>
        </p:txBody>
      </p:sp>
      <p:sp>
        <p:nvSpPr>
          <p:cNvPr id="31" name="Round Diagonal Corner of Rectangle 15">
            <a:extLst>
              <a:ext uri="{FF2B5EF4-FFF2-40B4-BE49-F238E27FC236}">
                <a16:creationId xmlns:a16="http://schemas.microsoft.com/office/drawing/2014/main" id="{B927B9CF-0183-707D-307F-12C61538C677}"/>
              </a:ext>
            </a:extLst>
          </p:cNvPr>
          <p:cNvSpPr/>
          <p:nvPr userDrawn="1"/>
        </p:nvSpPr>
        <p:spPr>
          <a:xfrm>
            <a:off x="9067933" y="3193435"/>
            <a:ext cx="2679566" cy="2762085"/>
          </a:xfrm>
          <a:prstGeom prst="round2DiagRect">
            <a:avLst>
              <a:gd name="adj1" fmla="val 5311"/>
              <a:gd name="adj2" fmla="val 4384"/>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32" name="Marcador de texto 5">
            <a:extLst>
              <a:ext uri="{FF2B5EF4-FFF2-40B4-BE49-F238E27FC236}">
                <a16:creationId xmlns:a16="http://schemas.microsoft.com/office/drawing/2014/main" id="{9BC53E60-B48A-6BE5-DD54-2DA1A243219F}"/>
              </a:ext>
            </a:extLst>
          </p:cNvPr>
          <p:cNvSpPr>
            <a:spLocks noGrp="1"/>
          </p:cNvSpPr>
          <p:nvPr>
            <p:ph type="body" sz="quarter" idx="91" hasCustomPrompt="1"/>
          </p:nvPr>
        </p:nvSpPr>
        <p:spPr>
          <a:xfrm>
            <a:off x="9271017" y="4019123"/>
            <a:ext cx="2205061" cy="1737574"/>
          </a:xfrm>
          <a:prstGeom prst="rect">
            <a:avLst/>
          </a:prstGeom>
        </p:spPr>
        <p:txBody>
          <a:bodyPr>
            <a:noAutofit/>
          </a:bodyPr>
          <a:lstStyle>
            <a:lvl1pPr marL="0" indent="0" algn="l">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33" name="Marcador de texto 5">
            <a:extLst>
              <a:ext uri="{FF2B5EF4-FFF2-40B4-BE49-F238E27FC236}">
                <a16:creationId xmlns:a16="http://schemas.microsoft.com/office/drawing/2014/main" id="{DA4DF9C1-B681-4632-4EAB-68E46BDD73E0}"/>
              </a:ext>
            </a:extLst>
          </p:cNvPr>
          <p:cNvSpPr>
            <a:spLocks noGrp="1"/>
          </p:cNvSpPr>
          <p:nvPr>
            <p:ph type="body" sz="quarter" idx="92" hasCustomPrompt="1"/>
          </p:nvPr>
        </p:nvSpPr>
        <p:spPr>
          <a:xfrm>
            <a:off x="9271017" y="3395668"/>
            <a:ext cx="2205061" cy="481249"/>
          </a:xfrm>
          <a:prstGeom prst="rect">
            <a:avLst/>
          </a:prstGeom>
        </p:spPr>
        <p:txBody>
          <a:bodyPr>
            <a:noAutofit/>
          </a:bodyPr>
          <a:lstStyle>
            <a:lvl1pPr marL="0" indent="0" algn="l">
              <a:lnSpc>
                <a:spcPct val="130000"/>
              </a:lnSpc>
              <a:buNone/>
              <a:defRPr sz="1400" b="0" i="0">
                <a:solidFill>
                  <a:schemeClr val="bg1"/>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72952126-D360-98AA-4888-2440416E3E8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7228820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4 columnas iconos caja COLORE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Round Diagonal Corner of Rectangle 15">
            <a:extLst>
              <a:ext uri="{FF2B5EF4-FFF2-40B4-BE49-F238E27FC236}">
                <a16:creationId xmlns:a16="http://schemas.microsoft.com/office/drawing/2014/main" id="{1DAF8814-F66D-A4AB-F274-1B329B874543}"/>
              </a:ext>
            </a:extLst>
          </p:cNvPr>
          <p:cNvSpPr/>
          <p:nvPr userDrawn="1"/>
        </p:nvSpPr>
        <p:spPr>
          <a:xfrm>
            <a:off x="395393" y="3193435"/>
            <a:ext cx="2679566" cy="2762085"/>
          </a:xfrm>
          <a:prstGeom prst="round2DiagRect">
            <a:avLst>
              <a:gd name="adj1" fmla="val 5311"/>
              <a:gd name="adj2" fmla="val 4384"/>
            </a:avLst>
          </a:prstGeom>
          <a:solidFill>
            <a:srgbClr val="FFF6D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6" name="Marcador de texto 5">
            <a:extLst>
              <a:ext uri="{FF2B5EF4-FFF2-40B4-BE49-F238E27FC236}">
                <a16:creationId xmlns:a16="http://schemas.microsoft.com/office/drawing/2014/main" id="{EB0410F0-A3DD-6A3D-5AE8-CC7371A6B376}"/>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CDF3C389-C529-6D73-7E7C-35734F20C4AF}"/>
              </a:ext>
            </a:extLst>
          </p:cNvPr>
          <p:cNvSpPr>
            <a:spLocks noGrp="1"/>
          </p:cNvSpPr>
          <p:nvPr>
            <p:ph type="body" sz="quarter" idx="63" hasCustomPrompt="1"/>
          </p:nvPr>
        </p:nvSpPr>
        <p:spPr>
          <a:xfrm>
            <a:off x="444097" y="1362533"/>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4A2F7C6B-FE2B-4D64-66FE-378493BB288D}"/>
              </a:ext>
            </a:extLst>
          </p:cNvPr>
          <p:cNvSpPr>
            <a:spLocks noGrp="1"/>
          </p:cNvSpPr>
          <p:nvPr>
            <p:ph type="body" sz="quarter" idx="67" hasCustomPrompt="1"/>
          </p:nvPr>
        </p:nvSpPr>
        <p:spPr>
          <a:xfrm>
            <a:off x="59847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1" name="Marcador de texto 5">
            <a:extLst>
              <a:ext uri="{FF2B5EF4-FFF2-40B4-BE49-F238E27FC236}">
                <a16:creationId xmlns:a16="http://schemas.microsoft.com/office/drawing/2014/main" id="{978EF1E1-ACBE-AD97-994C-7550912CFE5F}"/>
              </a:ext>
            </a:extLst>
          </p:cNvPr>
          <p:cNvSpPr>
            <a:spLocks noGrp="1"/>
          </p:cNvSpPr>
          <p:nvPr>
            <p:ph type="body" sz="quarter" idx="68" hasCustomPrompt="1"/>
          </p:nvPr>
        </p:nvSpPr>
        <p:spPr>
          <a:xfrm>
            <a:off x="598477" y="3395668"/>
            <a:ext cx="2205061" cy="481249"/>
          </a:xfrm>
          <a:prstGeom prst="rect">
            <a:avLst/>
          </a:prstGeom>
        </p:spPr>
        <p:txBody>
          <a:bodyPr>
            <a:noAutofit/>
          </a:bodyPr>
          <a:lstStyle>
            <a:lvl1pPr marL="0" indent="0" algn="l">
              <a:buNone/>
              <a:defRPr sz="1400" b="1" i="0">
                <a:solidFill>
                  <a:srgbClr val="594200"/>
                </a:solidFill>
                <a:latin typeface="Mapfre Text" pitchFamily="2" charset="77"/>
              </a:defRPr>
            </a:lvl1pPr>
          </a:lstStyle>
          <a:p>
            <a:pPr lvl="0"/>
            <a:r>
              <a:rPr lang="es-ES"/>
              <a:t>Haga clic para modificar texto</a:t>
            </a:r>
          </a:p>
        </p:txBody>
      </p:sp>
      <p:sp>
        <p:nvSpPr>
          <p:cNvPr id="12" name="Text Placeholder 7">
            <a:extLst>
              <a:ext uri="{FF2B5EF4-FFF2-40B4-BE49-F238E27FC236}">
                <a16:creationId xmlns:a16="http://schemas.microsoft.com/office/drawing/2014/main" id="{2DB4E6F1-A24E-BB26-0D38-A883AE50986B}"/>
              </a:ext>
            </a:extLst>
          </p:cNvPr>
          <p:cNvSpPr>
            <a:spLocks noGrp="1"/>
          </p:cNvSpPr>
          <p:nvPr>
            <p:ph type="body" sz="quarter" idx="7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3" name="Picture Placeholder 2">
            <a:extLst>
              <a:ext uri="{FF2B5EF4-FFF2-40B4-BE49-F238E27FC236}">
                <a16:creationId xmlns:a16="http://schemas.microsoft.com/office/drawing/2014/main" id="{580C7B4B-7FCD-D617-A827-F4754E38F611}"/>
              </a:ext>
            </a:extLst>
          </p:cNvPr>
          <p:cNvSpPr>
            <a:spLocks noGrp="1"/>
          </p:cNvSpPr>
          <p:nvPr>
            <p:ph type="pic" sz="quarter" idx="58"/>
          </p:nvPr>
        </p:nvSpPr>
        <p:spPr>
          <a:xfrm>
            <a:off x="416358"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17" name="Picture Placeholder 2">
            <a:extLst>
              <a:ext uri="{FF2B5EF4-FFF2-40B4-BE49-F238E27FC236}">
                <a16:creationId xmlns:a16="http://schemas.microsoft.com/office/drawing/2014/main" id="{5CA45F8E-2107-F668-01EC-B7D623D592A3}"/>
              </a:ext>
            </a:extLst>
          </p:cNvPr>
          <p:cNvSpPr>
            <a:spLocks noGrp="1"/>
          </p:cNvSpPr>
          <p:nvPr>
            <p:ph type="pic" sz="quarter" idx="80"/>
          </p:nvPr>
        </p:nvSpPr>
        <p:spPr>
          <a:xfrm>
            <a:off x="3326984"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23" name="Picture Placeholder 2">
            <a:extLst>
              <a:ext uri="{FF2B5EF4-FFF2-40B4-BE49-F238E27FC236}">
                <a16:creationId xmlns:a16="http://schemas.microsoft.com/office/drawing/2014/main" id="{0F5E3D37-29AA-007F-4516-599336871775}"/>
              </a:ext>
            </a:extLst>
          </p:cNvPr>
          <p:cNvSpPr>
            <a:spLocks noGrp="1"/>
          </p:cNvSpPr>
          <p:nvPr>
            <p:ph type="pic" sz="quarter" idx="83"/>
          </p:nvPr>
        </p:nvSpPr>
        <p:spPr>
          <a:xfrm>
            <a:off x="6211851"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29" name="Picture Placeholder 2">
            <a:extLst>
              <a:ext uri="{FF2B5EF4-FFF2-40B4-BE49-F238E27FC236}">
                <a16:creationId xmlns:a16="http://schemas.microsoft.com/office/drawing/2014/main" id="{3FFD5C82-B8C9-89B5-B40C-A759C9EBE4C1}"/>
              </a:ext>
            </a:extLst>
          </p:cNvPr>
          <p:cNvSpPr>
            <a:spLocks noGrp="1"/>
          </p:cNvSpPr>
          <p:nvPr>
            <p:ph type="pic" sz="quarter" idx="86"/>
          </p:nvPr>
        </p:nvSpPr>
        <p:spPr>
          <a:xfrm>
            <a:off x="9122477"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9" name="Round Diagonal Corner of Rectangle 15">
            <a:extLst>
              <a:ext uri="{FF2B5EF4-FFF2-40B4-BE49-F238E27FC236}">
                <a16:creationId xmlns:a16="http://schemas.microsoft.com/office/drawing/2014/main" id="{C8023CCB-31AC-2E67-62AB-2E9E18212B2F}"/>
              </a:ext>
            </a:extLst>
          </p:cNvPr>
          <p:cNvSpPr/>
          <p:nvPr userDrawn="1"/>
        </p:nvSpPr>
        <p:spPr>
          <a:xfrm>
            <a:off x="3316723" y="3193435"/>
            <a:ext cx="2679566" cy="2762085"/>
          </a:xfrm>
          <a:prstGeom prst="round2DiagRect">
            <a:avLst>
              <a:gd name="adj1" fmla="val 5311"/>
              <a:gd name="adj2" fmla="val 4384"/>
            </a:avLst>
          </a:prstGeom>
          <a:solidFill>
            <a:srgbClr val="FFF6D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9" name="Marcador de texto 5">
            <a:extLst>
              <a:ext uri="{FF2B5EF4-FFF2-40B4-BE49-F238E27FC236}">
                <a16:creationId xmlns:a16="http://schemas.microsoft.com/office/drawing/2014/main" id="{5CA43AB5-1A1B-F35E-ADDB-D8F3A38851BF}"/>
              </a:ext>
            </a:extLst>
          </p:cNvPr>
          <p:cNvSpPr>
            <a:spLocks noGrp="1"/>
          </p:cNvSpPr>
          <p:nvPr>
            <p:ph type="body" sz="quarter" idx="87" hasCustomPrompt="1"/>
          </p:nvPr>
        </p:nvSpPr>
        <p:spPr>
          <a:xfrm>
            <a:off x="351980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2" name="Marcador de texto 5">
            <a:extLst>
              <a:ext uri="{FF2B5EF4-FFF2-40B4-BE49-F238E27FC236}">
                <a16:creationId xmlns:a16="http://schemas.microsoft.com/office/drawing/2014/main" id="{BA8E0C2F-4A03-58B3-6F6D-90DB57606228}"/>
              </a:ext>
            </a:extLst>
          </p:cNvPr>
          <p:cNvSpPr>
            <a:spLocks noGrp="1"/>
          </p:cNvSpPr>
          <p:nvPr>
            <p:ph type="body" sz="quarter" idx="88" hasCustomPrompt="1"/>
          </p:nvPr>
        </p:nvSpPr>
        <p:spPr>
          <a:xfrm>
            <a:off x="3519807" y="3395668"/>
            <a:ext cx="2205061" cy="481249"/>
          </a:xfrm>
          <a:prstGeom prst="rect">
            <a:avLst/>
          </a:prstGeom>
        </p:spPr>
        <p:txBody>
          <a:bodyPr>
            <a:noAutofit/>
          </a:bodyPr>
          <a:lstStyle>
            <a:lvl1pPr marL="0" indent="0" algn="l">
              <a:buNone/>
              <a:defRPr sz="1400" b="1" i="0">
                <a:solidFill>
                  <a:srgbClr val="594200"/>
                </a:solidFill>
                <a:latin typeface="Mapfre Text" pitchFamily="2" charset="77"/>
              </a:defRPr>
            </a:lvl1pPr>
          </a:lstStyle>
          <a:p>
            <a:pPr lvl="0"/>
            <a:r>
              <a:rPr lang="es-ES"/>
              <a:t>Haga clic para modificar texto</a:t>
            </a:r>
          </a:p>
        </p:txBody>
      </p:sp>
      <p:sp>
        <p:nvSpPr>
          <p:cNvPr id="25" name="Round Diagonal Corner of Rectangle 15">
            <a:extLst>
              <a:ext uri="{FF2B5EF4-FFF2-40B4-BE49-F238E27FC236}">
                <a16:creationId xmlns:a16="http://schemas.microsoft.com/office/drawing/2014/main" id="{2FF12A02-C5F6-024B-9990-CD0354DD8944}"/>
              </a:ext>
            </a:extLst>
          </p:cNvPr>
          <p:cNvSpPr/>
          <p:nvPr userDrawn="1"/>
        </p:nvSpPr>
        <p:spPr>
          <a:xfrm>
            <a:off x="6199373" y="3193435"/>
            <a:ext cx="2679566" cy="2762085"/>
          </a:xfrm>
          <a:prstGeom prst="round2DiagRect">
            <a:avLst>
              <a:gd name="adj1" fmla="val 5311"/>
              <a:gd name="adj2" fmla="val 4384"/>
            </a:avLst>
          </a:prstGeom>
          <a:solidFill>
            <a:srgbClr val="FFF6D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26" name="Marcador de texto 5">
            <a:extLst>
              <a:ext uri="{FF2B5EF4-FFF2-40B4-BE49-F238E27FC236}">
                <a16:creationId xmlns:a16="http://schemas.microsoft.com/office/drawing/2014/main" id="{28941314-DD67-FF5A-237E-401C6CA580B0}"/>
              </a:ext>
            </a:extLst>
          </p:cNvPr>
          <p:cNvSpPr>
            <a:spLocks noGrp="1"/>
          </p:cNvSpPr>
          <p:nvPr>
            <p:ph type="body" sz="quarter" idx="89" hasCustomPrompt="1"/>
          </p:nvPr>
        </p:nvSpPr>
        <p:spPr>
          <a:xfrm>
            <a:off x="640245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0" name="Marcador de texto 5">
            <a:extLst>
              <a:ext uri="{FF2B5EF4-FFF2-40B4-BE49-F238E27FC236}">
                <a16:creationId xmlns:a16="http://schemas.microsoft.com/office/drawing/2014/main" id="{020C1676-BFB2-6899-44B0-0752FC41F03A}"/>
              </a:ext>
            </a:extLst>
          </p:cNvPr>
          <p:cNvSpPr>
            <a:spLocks noGrp="1"/>
          </p:cNvSpPr>
          <p:nvPr>
            <p:ph type="body" sz="quarter" idx="90" hasCustomPrompt="1"/>
          </p:nvPr>
        </p:nvSpPr>
        <p:spPr>
          <a:xfrm>
            <a:off x="6402457" y="3395668"/>
            <a:ext cx="2205061" cy="481249"/>
          </a:xfrm>
          <a:prstGeom prst="rect">
            <a:avLst/>
          </a:prstGeom>
        </p:spPr>
        <p:txBody>
          <a:bodyPr>
            <a:noAutofit/>
          </a:bodyPr>
          <a:lstStyle>
            <a:lvl1pPr marL="0" indent="0" algn="l">
              <a:buNone/>
              <a:defRPr sz="1400" b="1" i="0">
                <a:solidFill>
                  <a:srgbClr val="594200"/>
                </a:solidFill>
                <a:latin typeface="Mapfre Text" pitchFamily="2" charset="77"/>
              </a:defRPr>
            </a:lvl1pPr>
          </a:lstStyle>
          <a:p>
            <a:pPr lvl="0"/>
            <a:r>
              <a:rPr lang="es-ES"/>
              <a:t>Haga clic para modificar texto</a:t>
            </a:r>
          </a:p>
        </p:txBody>
      </p:sp>
      <p:sp>
        <p:nvSpPr>
          <p:cNvPr id="31" name="Round Diagonal Corner of Rectangle 15">
            <a:extLst>
              <a:ext uri="{FF2B5EF4-FFF2-40B4-BE49-F238E27FC236}">
                <a16:creationId xmlns:a16="http://schemas.microsoft.com/office/drawing/2014/main" id="{B927B9CF-0183-707D-307F-12C61538C677}"/>
              </a:ext>
            </a:extLst>
          </p:cNvPr>
          <p:cNvSpPr/>
          <p:nvPr userDrawn="1"/>
        </p:nvSpPr>
        <p:spPr>
          <a:xfrm>
            <a:off x="9067933" y="3193435"/>
            <a:ext cx="2679566" cy="2762085"/>
          </a:xfrm>
          <a:prstGeom prst="round2DiagRect">
            <a:avLst>
              <a:gd name="adj1" fmla="val 5311"/>
              <a:gd name="adj2" fmla="val 4384"/>
            </a:avLst>
          </a:prstGeom>
          <a:solidFill>
            <a:srgbClr val="FFF6D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32" name="Marcador de texto 5">
            <a:extLst>
              <a:ext uri="{FF2B5EF4-FFF2-40B4-BE49-F238E27FC236}">
                <a16:creationId xmlns:a16="http://schemas.microsoft.com/office/drawing/2014/main" id="{9BC53E60-B48A-6BE5-DD54-2DA1A243219F}"/>
              </a:ext>
            </a:extLst>
          </p:cNvPr>
          <p:cNvSpPr>
            <a:spLocks noGrp="1"/>
          </p:cNvSpPr>
          <p:nvPr>
            <p:ph type="body" sz="quarter" idx="91" hasCustomPrompt="1"/>
          </p:nvPr>
        </p:nvSpPr>
        <p:spPr>
          <a:xfrm>
            <a:off x="927101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3" name="Marcador de texto 5">
            <a:extLst>
              <a:ext uri="{FF2B5EF4-FFF2-40B4-BE49-F238E27FC236}">
                <a16:creationId xmlns:a16="http://schemas.microsoft.com/office/drawing/2014/main" id="{DA4DF9C1-B681-4632-4EAB-68E46BDD73E0}"/>
              </a:ext>
            </a:extLst>
          </p:cNvPr>
          <p:cNvSpPr>
            <a:spLocks noGrp="1"/>
          </p:cNvSpPr>
          <p:nvPr>
            <p:ph type="body" sz="quarter" idx="92" hasCustomPrompt="1"/>
          </p:nvPr>
        </p:nvSpPr>
        <p:spPr>
          <a:xfrm>
            <a:off x="9271017" y="3395668"/>
            <a:ext cx="2205061" cy="481249"/>
          </a:xfrm>
          <a:prstGeom prst="rect">
            <a:avLst/>
          </a:prstGeom>
        </p:spPr>
        <p:txBody>
          <a:bodyPr>
            <a:noAutofit/>
          </a:bodyPr>
          <a:lstStyle>
            <a:lvl1pPr marL="0" indent="0" algn="l">
              <a:buNone/>
              <a:defRPr sz="1400" b="1" i="0">
                <a:solidFill>
                  <a:srgbClr val="594200"/>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4B057A52-2354-43B2-17F4-3EF27564C3D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4065835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4 columnas iconos caja COLORE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Round Diagonal Corner of Rectangle 15">
            <a:extLst>
              <a:ext uri="{FF2B5EF4-FFF2-40B4-BE49-F238E27FC236}">
                <a16:creationId xmlns:a16="http://schemas.microsoft.com/office/drawing/2014/main" id="{1DAF8814-F66D-A4AB-F274-1B329B874543}"/>
              </a:ext>
            </a:extLst>
          </p:cNvPr>
          <p:cNvSpPr/>
          <p:nvPr userDrawn="1"/>
        </p:nvSpPr>
        <p:spPr>
          <a:xfrm>
            <a:off x="395393" y="3193435"/>
            <a:ext cx="2679566" cy="2762085"/>
          </a:xfrm>
          <a:prstGeom prst="round2DiagRect">
            <a:avLst>
              <a:gd name="adj1" fmla="val 5311"/>
              <a:gd name="adj2" fmla="val 4384"/>
            </a:avLst>
          </a:prstGeom>
          <a:solidFill>
            <a:srgbClr val="FFDBE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6" name="Marcador de texto 5">
            <a:extLst>
              <a:ext uri="{FF2B5EF4-FFF2-40B4-BE49-F238E27FC236}">
                <a16:creationId xmlns:a16="http://schemas.microsoft.com/office/drawing/2014/main" id="{EB0410F0-A3DD-6A3D-5AE8-CC7371A6B376}"/>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CDF3C389-C529-6D73-7E7C-35734F20C4AF}"/>
              </a:ext>
            </a:extLst>
          </p:cNvPr>
          <p:cNvSpPr>
            <a:spLocks noGrp="1"/>
          </p:cNvSpPr>
          <p:nvPr>
            <p:ph type="body" sz="quarter" idx="63" hasCustomPrompt="1"/>
          </p:nvPr>
        </p:nvSpPr>
        <p:spPr>
          <a:xfrm>
            <a:off x="444097" y="1362533"/>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4A2F7C6B-FE2B-4D64-66FE-378493BB288D}"/>
              </a:ext>
            </a:extLst>
          </p:cNvPr>
          <p:cNvSpPr>
            <a:spLocks noGrp="1"/>
          </p:cNvSpPr>
          <p:nvPr>
            <p:ph type="body" sz="quarter" idx="67" hasCustomPrompt="1"/>
          </p:nvPr>
        </p:nvSpPr>
        <p:spPr>
          <a:xfrm>
            <a:off x="59847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1" name="Marcador de texto 5">
            <a:extLst>
              <a:ext uri="{FF2B5EF4-FFF2-40B4-BE49-F238E27FC236}">
                <a16:creationId xmlns:a16="http://schemas.microsoft.com/office/drawing/2014/main" id="{978EF1E1-ACBE-AD97-994C-7550912CFE5F}"/>
              </a:ext>
            </a:extLst>
          </p:cNvPr>
          <p:cNvSpPr>
            <a:spLocks noGrp="1"/>
          </p:cNvSpPr>
          <p:nvPr>
            <p:ph type="body" sz="quarter" idx="68" hasCustomPrompt="1"/>
          </p:nvPr>
        </p:nvSpPr>
        <p:spPr>
          <a:xfrm>
            <a:off x="598477" y="3395668"/>
            <a:ext cx="2205061" cy="481249"/>
          </a:xfrm>
          <a:prstGeom prst="rect">
            <a:avLst/>
          </a:prstGeom>
        </p:spPr>
        <p:txBody>
          <a:bodyPr>
            <a:noAutofit/>
          </a:bodyPr>
          <a:lstStyle>
            <a:lvl1pPr marL="0" indent="0" algn="l">
              <a:buNone/>
              <a:defRPr sz="1400" b="1" i="0">
                <a:solidFill>
                  <a:srgbClr val="75002C"/>
                </a:solidFill>
                <a:latin typeface="Mapfre Text" pitchFamily="2" charset="77"/>
              </a:defRPr>
            </a:lvl1pPr>
          </a:lstStyle>
          <a:p>
            <a:pPr lvl="0"/>
            <a:r>
              <a:rPr lang="es-ES"/>
              <a:t>Haga clic para modificar texto</a:t>
            </a:r>
          </a:p>
        </p:txBody>
      </p:sp>
      <p:sp>
        <p:nvSpPr>
          <p:cNvPr id="12" name="Text Placeholder 7">
            <a:extLst>
              <a:ext uri="{FF2B5EF4-FFF2-40B4-BE49-F238E27FC236}">
                <a16:creationId xmlns:a16="http://schemas.microsoft.com/office/drawing/2014/main" id="{2DB4E6F1-A24E-BB26-0D38-A883AE50986B}"/>
              </a:ext>
            </a:extLst>
          </p:cNvPr>
          <p:cNvSpPr>
            <a:spLocks noGrp="1"/>
          </p:cNvSpPr>
          <p:nvPr>
            <p:ph type="body" sz="quarter" idx="7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3" name="Picture Placeholder 2">
            <a:extLst>
              <a:ext uri="{FF2B5EF4-FFF2-40B4-BE49-F238E27FC236}">
                <a16:creationId xmlns:a16="http://schemas.microsoft.com/office/drawing/2014/main" id="{580C7B4B-7FCD-D617-A827-F4754E38F611}"/>
              </a:ext>
            </a:extLst>
          </p:cNvPr>
          <p:cNvSpPr>
            <a:spLocks noGrp="1"/>
          </p:cNvSpPr>
          <p:nvPr>
            <p:ph type="pic" sz="quarter" idx="58"/>
          </p:nvPr>
        </p:nvSpPr>
        <p:spPr>
          <a:xfrm>
            <a:off x="416358"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17" name="Picture Placeholder 2">
            <a:extLst>
              <a:ext uri="{FF2B5EF4-FFF2-40B4-BE49-F238E27FC236}">
                <a16:creationId xmlns:a16="http://schemas.microsoft.com/office/drawing/2014/main" id="{5CA45F8E-2107-F668-01EC-B7D623D592A3}"/>
              </a:ext>
            </a:extLst>
          </p:cNvPr>
          <p:cNvSpPr>
            <a:spLocks noGrp="1"/>
          </p:cNvSpPr>
          <p:nvPr>
            <p:ph type="pic" sz="quarter" idx="80"/>
          </p:nvPr>
        </p:nvSpPr>
        <p:spPr>
          <a:xfrm>
            <a:off x="3326984"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23" name="Picture Placeholder 2">
            <a:extLst>
              <a:ext uri="{FF2B5EF4-FFF2-40B4-BE49-F238E27FC236}">
                <a16:creationId xmlns:a16="http://schemas.microsoft.com/office/drawing/2014/main" id="{0F5E3D37-29AA-007F-4516-599336871775}"/>
              </a:ext>
            </a:extLst>
          </p:cNvPr>
          <p:cNvSpPr>
            <a:spLocks noGrp="1"/>
          </p:cNvSpPr>
          <p:nvPr>
            <p:ph type="pic" sz="quarter" idx="83"/>
          </p:nvPr>
        </p:nvSpPr>
        <p:spPr>
          <a:xfrm>
            <a:off x="6211851"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29" name="Picture Placeholder 2">
            <a:extLst>
              <a:ext uri="{FF2B5EF4-FFF2-40B4-BE49-F238E27FC236}">
                <a16:creationId xmlns:a16="http://schemas.microsoft.com/office/drawing/2014/main" id="{3FFD5C82-B8C9-89B5-B40C-A759C9EBE4C1}"/>
              </a:ext>
            </a:extLst>
          </p:cNvPr>
          <p:cNvSpPr>
            <a:spLocks noGrp="1"/>
          </p:cNvSpPr>
          <p:nvPr>
            <p:ph type="pic" sz="quarter" idx="86"/>
          </p:nvPr>
        </p:nvSpPr>
        <p:spPr>
          <a:xfrm>
            <a:off x="9122477"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9" name="Round Diagonal Corner of Rectangle 15">
            <a:extLst>
              <a:ext uri="{FF2B5EF4-FFF2-40B4-BE49-F238E27FC236}">
                <a16:creationId xmlns:a16="http://schemas.microsoft.com/office/drawing/2014/main" id="{C8023CCB-31AC-2E67-62AB-2E9E18212B2F}"/>
              </a:ext>
            </a:extLst>
          </p:cNvPr>
          <p:cNvSpPr/>
          <p:nvPr userDrawn="1"/>
        </p:nvSpPr>
        <p:spPr>
          <a:xfrm>
            <a:off x="3316723" y="3193435"/>
            <a:ext cx="2679566" cy="2762085"/>
          </a:xfrm>
          <a:prstGeom prst="round2DiagRect">
            <a:avLst>
              <a:gd name="adj1" fmla="val 5311"/>
              <a:gd name="adj2" fmla="val 4384"/>
            </a:avLst>
          </a:prstGeom>
          <a:solidFill>
            <a:srgbClr val="FFDBE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9" name="Marcador de texto 5">
            <a:extLst>
              <a:ext uri="{FF2B5EF4-FFF2-40B4-BE49-F238E27FC236}">
                <a16:creationId xmlns:a16="http://schemas.microsoft.com/office/drawing/2014/main" id="{5CA43AB5-1A1B-F35E-ADDB-D8F3A38851BF}"/>
              </a:ext>
            </a:extLst>
          </p:cNvPr>
          <p:cNvSpPr>
            <a:spLocks noGrp="1"/>
          </p:cNvSpPr>
          <p:nvPr>
            <p:ph type="body" sz="quarter" idx="87" hasCustomPrompt="1"/>
          </p:nvPr>
        </p:nvSpPr>
        <p:spPr>
          <a:xfrm>
            <a:off x="351980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2" name="Marcador de texto 5">
            <a:extLst>
              <a:ext uri="{FF2B5EF4-FFF2-40B4-BE49-F238E27FC236}">
                <a16:creationId xmlns:a16="http://schemas.microsoft.com/office/drawing/2014/main" id="{BA8E0C2F-4A03-58B3-6F6D-90DB57606228}"/>
              </a:ext>
            </a:extLst>
          </p:cNvPr>
          <p:cNvSpPr>
            <a:spLocks noGrp="1"/>
          </p:cNvSpPr>
          <p:nvPr>
            <p:ph type="body" sz="quarter" idx="88" hasCustomPrompt="1"/>
          </p:nvPr>
        </p:nvSpPr>
        <p:spPr>
          <a:xfrm>
            <a:off x="3519807" y="3395668"/>
            <a:ext cx="2205061" cy="481249"/>
          </a:xfrm>
          <a:prstGeom prst="rect">
            <a:avLst/>
          </a:prstGeom>
        </p:spPr>
        <p:txBody>
          <a:bodyPr>
            <a:noAutofit/>
          </a:bodyPr>
          <a:lstStyle>
            <a:lvl1pPr marL="0" indent="0" algn="l">
              <a:buNone/>
              <a:defRPr sz="1400" b="1" i="0">
                <a:solidFill>
                  <a:srgbClr val="75002C"/>
                </a:solidFill>
                <a:latin typeface="Mapfre Text" pitchFamily="2" charset="77"/>
              </a:defRPr>
            </a:lvl1pPr>
          </a:lstStyle>
          <a:p>
            <a:pPr lvl="0"/>
            <a:r>
              <a:rPr lang="es-ES"/>
              <a:t>Haga clic para modificar texto</a:t>
            </a:r>
          </a:p>
        </p:txBody>
      </p:sp>
      <p:sp>
        <p:nvSpPr>
          <p:cNvPr id="25" name="Round Diagonal Corner of Rectangle 15">
            <a:extLst>
              <a:ext uri="{FF2B5EF4-FFF2-40B4-BE49-F238E27FC236}">
                <a16:creationId xmlns:a16="http://schemas.microsoft.com/office/drawing/2014/main" id="{2FF12A02-C5F6-024B-9990-CD0354DD8944}"/>
              </a:ext>
            </a:extLst>
          </p:cNvPr>
          <p:cNvSpPr/>
          <p:nvPr userDrawn="1"/>
        </p:nvSpPr>
        <p:spPr>
          <a:xfrm>
            <a:off x="6199373" y="3193435"/>
            <a:ext cx="2679566" cy="2762085"/>
          </a:xfrm>
          <a:prstGeom prst="round2DiagRect">
            <a:avLst>
              <a:gd name="adj1" fmla="val 5311"/>
              <a:gd name="adj2" fmla="val 4384"/>
            </a:avLst>
          </a:prstGeom>
          <a:solidFill>
            <a:srgbClr val="FFDBE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26" name="Marcador de texto 5">
            <a:extLst>
              <a:ext uri="{FF2B5EF4-FFF2-40B4-BE49-F238E27FC236}">
                <a16:creationId xmlns:a16="http://schemas.microsoft.com/office/drawing/2014/main" id="{28941314-DD67-FF5A-237E-401C6CA580B0}"/>
              </a:ext>
            </a:extLst>
          </p:cNvPr>
          <p:cNvSpPr>
            <a:spLocks noGrp="1"/>
          </p:cNvSpPr>
          <p:nvPr>
            <p:ph type="body" sz="quarter" idx="89" hasCustomPrompt="1"/>
          </p:nvPr>
        </p:nvSpPr>
        <p:spPr>
          <a:xfrm>
            <a:off x="640245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0" name="Marcador de texto 5">
            <a:extLst>
              <a:ext uri="{FF2B5EF4-FFF2-40B4-BE49-F238E27FC236}">
                <a16:creationId xmlns:a16="http://schemas.microsoft.com/office/drawing/2014/main" id="{020C1676-BFB2-6899-44B0-0752FC41F03A}"/>
              </a:ext>
            </a:extLst>
          </p:cNvPr>
          <p:cNvSpPr>
            <a:spLocks noGrp="1"/>
          </p:cNvSpPr>
          <p:nvPr>
            <p:ph type="body" sz="quarter" idx="90" hasCustomPrompt="1"/>
          </p:nvPr>
        </p:nvSpPr>
        <p:spPr>
          <a:xfrm>
            <a:off x="6402457" y="3395668"/>
            <a:ext cx="2205061" cy="481249"/>
          </a:xfrm>
          <a:prstGeom prst="rect">
            <a:avLst/>
          </a:prstGeom>
        </p:spPr>
        <p:txBody>
          <a:bodyPr>
            <a:noAutofit/>
          </a:bodyPr>
          <a:lstStyle>
            <a:lvl1pPr marL="0" indent="0" algn="l">
              <a:buNone/>
              <a:defRPr sz="1400" b="1" i="0">
                <a:solidFill>
                  <a:srgbClr val="75002C"/>
                </a:solidFill>
                <a:latin typeface="Mapfre Text" pitchFamily="2" charset="77"/>
              </a:defRPr>
            </a:lvl1pPr>
          </a:lstStyle>
          <a:p>
            <a:pPr lvl="0"/>
            <a:r>
              <a:rPr lang="es-ES"/>
              <a:t>Haga clic para modificar texto</a:t>
            </a:r>
          </a:p>
        </p:txBody>
      </p:sp>
      <p:sp>
        <p:nvSpPr>
          <p:cNvPr id="31" name="Round Diagonal Corner of Rectangle 15">
            <a:extLst>
              <a:ext uri="{FF2B5EF4-FFF2-40B4-BE49-F238E27FC236}">
                <a16:creationId xmlns:a16="http://schemas.microsoft.com/office/drawing/2014/main" id="{B927B9CF-0183-707D-307F-12C61538C677}"/>
              </a:ext>
            </a:extLst>
          </p:cNvPr>
          <p:cNvSpPr/>
          <p:nvPr userDrawn="1"/>
        </p:nvSpPr>
        <p:spPr>
          <a:xfrm>
            <a:off x="9067933" y="3193435"/>
            <a:ext cx="2679566" cy="2762085"/>
          </a:xfrm>
          <a:prstGeom prst="round2DiagRect">
            <a:avLst>
              <a:gd name="adj1" fmla="val 5311"/>
              <a:gd name="adj2" fmla="val 4384"/>
            </a:avLst>
          </a:prstGeom>
          <a:solidFill>
            <a:srgbClr val="FFDBE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32" name="Marcador de texto 5">
            <a:extLst>
              <a:ext uri="{FF2B5EF4-FFF2-40B4-BE49-F238E27FC236}">
                <a16:creationId xmlns:a16="http://schemas.microsoft.com/office/drawing/2014/main" id="{9BC53E60-B48A-6BE5-DD54-2DA1A243219F}"/>
              </a:ext>
            </a:extLst>
          </p:cNvPr>
          <p:cNvSpPr>
            <a:spLocks noGrp="1"/>
          </p:cNvSpPr>
          <p:nvPr>
            <p:ph type="body" sz="quarter" idx="91" hasCustomPrompt="1"/>
          </p:nvPr>
        </p:nvSpPr>
        <p:spPr>
          <a:xfrm>
            <a:off x="927101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3" name="Marcador de texto 5">
            <a:extLst>
              <a:ext uri="{FF2B5EF4-FFF2-40B4-BE49-F238E27FC236}">
                <a16:creationId xmlns:a16="http://schemas.microsoft.com/office/drawing/2014/main" id="{DA4DF9C1-B681-4632-4EAB-68E46BDD73E0}"/>
              </a:ext>
            </a:extLst>
          </p:cNvPr>
          <p:cNvSpPr>
            <a:spLocks noGrp="1"/>
          </p:cNvSpPr>
          <p:nvPr>
            <p:ph type="body" sz="quarter" idx="92" hasCustomPrompt="1"/>
          </p:nvPr>
        </p:nvSpPr>
        <p:spPr>
          <a:xfrm>
            <a:off x="9271017" y="3395668"/>
            <a:ext cx="2205061" cy="481249"/>
          </a:xfrm>
          <a:prstGeom prst="rect">
            <a:avLst/>
          </a:prstGeom>
        </p:spPr>
        <p:txBody>
          <a:bodyPr>
            <a:noAutofit/>
          </a:bodyPr>
          <a:lstStyle>
            <a:lvl1pPr marL="0" indent="0" algn="l">
              <a:buNone/>
              <a:defRPr sz="1400" b="1" i="0">
                <a:solidFill>
                  <a:srgbClr val="75002C"/>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0D9E83DE-5298-B261-DF75-6CA2E0C5245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5034750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4 columnas iconos caja COLORE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Round Diagonal Corner of Rectangle 15">
            <a:extLst>
              <a:ext uri="{FF2B5EF4-FFF2-40B4-BE49-F238E27FC236}">
                <a16:creationId xmlns:a16="http://schemas.microsoft.com/office/drawing/2014/main" id="{1DAF8814-F66D-A4AB-F274-1B329B874543}"/>
              </a:ext>
            </a:extLst>
          </p:cNvPr>
          <p:cNvSpPr/>
          <p:nvPr userDrawn="1"/>
        </p:nvSpPr>
        <p:spPr>
          <a:xfrm>
            <a:off x="395393" y="3193435"/>
            <a:ext cx="2679566" cy="2762085"/>
          </a:xfrm>
          <a:prstGeom prst="round2DiagRect">
            <a:avLst>
              <a:gd name="adj1" fmla="val 5311"/>
              <a:gd name="adj2" fmla="val 4384"/>
            </a:avLst>
          </a:prstGeom>
          <a:solidFill>
            <a:srgbClr val="D0F9DD"/>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6" name="Marcador de texto 5">
            <a:extLst>
              <a:ext uri="{FF2B5EF4-FFF2-40B4-BE49-F238E27FC236}">
                <a16:creationId xmlns:a16="http://schemas.microsoft.com/office/drawing/2014/main" id="{EB0410F0-A3DD-6A3D-5AE8-CC7371A6B376}"/>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CDF3C389-C529-6D73-7E7C-35734F20C4AF}"/>
              </a:ext>
            </a:extLst>
          </p:cNvPr>
          <p:cNvSpPr>
            <a:spLocks noGrp="1"/>
          </p:cNvSpPr>
          <p:nvPr>
            <p:ph type="body" sz="quarter" idx="63" hasCustomPrompt="1"/>
          </p:nvPr>
        </p:nvSpPr>
        <p:spPr>
          <a:xfrm>
            <a:off x="444097" y="1362533"/>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4A2F7C6B-FE2B-4D64-66FE-378493BB288D}"/>
              </a:ext>
            </a:extLst>
          </p:cNvPr>
          <p:cNvSpPr>
            <a:spLocks noGrp="1"/>
          </p:cNvSpPr>
          <p:nvPr>
            <p:ph type="body" sz="quarter" idx="67" hasCustomPrompt="1"/>
          </p:nvPr>
        </p:nvSpPr>
        <p:spPr>
          <a:xfrm>
            <a:off x="59847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1" name="Marcador de texto 5">
            <a:extLst>
              <a:ext uri="{FF2B5EF4-FFF2-40B4-BE49-F238E27FC236}">
                <a16:creationId xmlns:a16="http://schemas.microsoft.com/office/drawing/2014/main" id="{978EF1E1-ACBE-AD97-994C-7550912CFE5F}"/>
              </a:ext>
            </a:extLst>
          </p:cNvPr>
          <p:cNvSpPr>
            <a:spLocks noGrp="1"/>
          </p:cNvSpPr>
          <p:nvPr>
            <p:ph type="body" sz="quarter" idx="68" hasCustomPrompt="1"/>
          </p:nvPr>
        </p:nvSpPr>
        <p:spPr>
          <a:xfrm>
            <a:off x="598477" y="3395668"/>
            <a:ext cx="2205061" cy="481249"/>
          </a:xfrm>
          <a:prstGeom prst="rect">
            <a:avLst/>
          </a:prstGeom>
        </p:spPr>
        <p:txBody>
          <a:bodyPr>
            <a:noAutofit/>
          </a:bodyPr>
          <a:lstStyle>
            <a:lvl1pPr marL="0" indent="0" algn="l">
              <a:buNone/>
              <a:defRPr sz="1400" b="1" i="0">
                <a:solidFill>
                  <a:srgbClr val="004B00"/>
                </a:solidFill>
                <a:latin typeface="Mapfre Text" pitchFamily="2" charset="77"/>
              </a:defRPr>
            </a:lvl1pPr>
          </a:lstStyle>
          <a:p>
            <a:pPr lvl="0"/>
            <a:r>
              <a:rPr lang="es-ES"/>
              <a:t>Haga clic para modificar texto</a:t>
            </a:r>
          </a:p>
        </p:txBody>
      </p:sp>
      <p:sp>
        <p:nvSpPr>
          <p:cNvPr id="12" name="Text Placeholder 7">
            <a:extLst>
              <a:ext uri="{FF2B5EF4-FFF2-40B4-BE49-F238E27FC236}">
                <a16:creationId xmlns:a16="http://schemas.microsoft.com/office/drawing/2014/main" id="{2DB4E6F1-A24E-BB26-0D38-A883AE50986B}"/>
              </a:ext>
            </a:extLst>
          </p:cNvPr>
          <p:cNvSpPr>
            <a:spLocks noGrp="1"/>
          </p:cNvSpPr>
          <p:nvPr>
            <p:ph type="body" sz="quarter" idx="7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3" name="Picture Placeholder 2">
            <a:extLst>
              <a:ext uri="{FF2B5EF4-FFF2-40B4-BE49-F238E27FC236}">
                <a16:creationId xmlns:a16="http://schemas.microsoft.com/office/drawing/2014/main" id="{580C7B4B-7FCD-D617-A827-F4754E38F611}"/>
              </a:ext>
            </a:extLst>
          </p:cNvPr>
          <p:cNvSpPr>
            <a:spLocks noGrp="1"/>
          </p:cNvSpPr>
          <p:nvPr>
            <p:ph type="pic" sz="quarter" idx="58"/>
          </p:nvPr>
        </p:nvSpPr>
        <p:spPr>
          <a:xfrm>
            <a:off x="416358"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17" name="Picture Placeholder 2">
            <a:extLst>
              <a:ext uri="{FF2B5EF4-FFF2-40B4-BE49-F238E27FC236}">
                <a16:creationId xmlns:a16="http://schemas.microsoft.com/office/drawing/2014/main" id="{5CA45F8E-2107-F668-01EC-B7D623D592A3}"/>
              </a:ext>
            </a:extLst>
          </p:cNvPr>
          <p:cNvSpPr>
            <a:spLocks noGrp="1"/>
          </p:cNvSpPr>
          <p:nvPr>
            <p:ph type="pic" sz="quarter" idx="80"/>
          </p:nvPr>
        </p:nvSpPr>
        <p:spPr>
          <a:xfrm>
            <a:off x="3326984"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23" name="Picture Placeholder 2">
            <a:extLst>
              <a:ext uri="{FF2B5EF4-FFF2-40B4-BE49-F238E27FC236}">
                <a16:creationId xmlns:a16="http://schemas.microsoft.com/office/drawing/2014/main" id="{0F5E3D37-29AA-007F-4516-599336871775}"/>
              </a:ext>
            </a:extLst>
          </p:cNvPr>
          <p:cNvSpPr>
            <a:spLocks noGrp="1"/>
          </p:cNvSpPr>
          <p:nvPr>
            <p:ph type="pic" sz="quarter" idx="83"/>
          </p:nvPr>
        </p:nvSpPr>
        <p:spPr>
          <a:xfrm>
            <a:off x="6211851"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29" name="Picture Placeholder 2">
            <a:extLst>
              <a:ext uri="{FF2B5EF4-FFF2-40B4-BE49-F238E27FC236}">
                <a16:creationId xmlns:a16="http://schemas.microsoft.com/office/drawing/2014/main" id="{3FFD5C82-B8C9-89B5-B40C-A759C9EBE4C1}"/>
              </a:ext>
            </a:extLst>
          </p:cNvPr>
          <p:cNvSpPr>
            <a:spLocks noGrp="1"/>
          </p:cNvSpPr>
          <p:nvPr>
            <p:ph type="pic" sz="quarter" idx="86"/>
          </p:nvPr>
        </p:nvSpPr>
        <p:spPr>
          <a:xfrm>
            <a:off x="9122477"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9" name="Round Diagonal Corner of Rectangle 15">
            <a:extLst>
              <a:ext uri="{FF2B5EF4-FFF2-40B4-BE49-F238E27FC236}">
                <a16:creationId xmlns:a16="http://schemas.microsoft.com/office/drawing/2014/main" id="{C8023CCB-31AC-2E67-62AB-2E9E18212B2F}"/>
              </a:ext>
            </a:extLst>
          </p:cNvPr>
          <p:cNvSpPr/>
          <p:nvPr userDrawn="1"/>
        </p:nvSpPr>
        <p:spPr>
          <a:xfrm>
            <a:off x="3316723" y="3193435"/>
            <a:ext cx="2679566" cy="2762085"/>
          </a:xfrm>
          <a:prstGeom prst="round2DiagRect">
            <a:avLst>
              <a:gd name="adj1" fmla="val 5311"/>
              <a:gd name="adj2" fmla="val 4384"/>
            </a:avLst>
          </a:prstGeom>
          <a:solidFill>
            <a:srgbClr val="D0F9DD"/>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9" name="Marcador de texto 5">
            <a:extLst>
              <a:ext uri="{FF2B5EF4-FFF2-40B4-BE49-F238E27FC236}">
                <a16:creationId xmlns:a16="http://schemas.microsoft.com/office/drawing/2014/main" id="{5CA43AB5-1A1B-F35E-ADDB-D8F3A38851BF}"/>
              </a:ext>
            </a:extLst>
          </p:cNvPr>
          <p:cNvSpPr>
            <a:spLocks noGrp="1"/>
          </p:cNvSpPr>
          <p:nvPr>
            <p:ph type="body" sz="quarter" idx="87" hasCustomPrompt="1"/>
          </p:nvPr>
        </p:nvSpPr>
        <p:spPr>
          <a:xfrm>
            <a:off x="351980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2" name="Marcador de texto 5">
            <a:extLst>
              <a:ext uri="{FF2B5EF4-FFF2-40B4-BE49-F238E27FC236}">
                <a16:creationId xmlns:a16="http://schemas.microsoft.com/office/drawing/2014/main" id="{BA8E0C2F-4A03-58B3-6F6D-90DB57606228}"/>
              </a:ext>
            </a:extLst>
          </p:cNvPr>
          <p:cNvSpPr>
            <a:spLocks noGrp="1"/>
          </p:cNvSpPr>
          <p:nvPr>
            <p:ph type="body" sz="quarter" idx="88" hasCustomPrompt="1"/>
          </p:nvPr>
        </p:nvSpPr>
        <p:spPr>
          <a:xfrm>
            <a:off x="3519807" y="3395668"/>
            <a:ext cx="2205061" cy="481249"/>
          </a:xfrm>
          <a:prstGeom prst="rect">
            <a:avLst/>
          </a:prstGeom>
        </p:spPr>
        <p:txBody>
          <a:bodyPr>
            <a:noAutofit/>
          </a:bodyPr>
          <a:lstStyle>
            <a:lvl1pPr marL="0" indent="0" algn="l">
              <a:buNone/>
              <a:defRPr sz="1400" b="1" i="0">
                <a:solidFill>
                  <a:srgbClr val="004B00"/>
                </a:solidFill>
                <a:latin typeface="Mapfre Text" pitchFamily="2" charset="77"/>
              </a:defRPr>
            </a:lvl1pPr>
          </a:lstStyle>
          <a:p>
            <a:pPr lvl="0"/>
            <a:r>
              <a:rPr lang="es-ES"/>
              <a:t>Haga clic para modificar texto</a:t>
            </a:r>
          </a:p>
        </p:txBody>
      </p:sp>
      <p:sp>
        <p:nvSpPr>
          <p:cNvPr id="25" name="Round Diagonal Corner of Rectangle 15">
            <a:extLst>
              <a:ext uri="{FF2B5EF4-FFF2-40B4-BE49-F238E27FC236}">
                <a16:creationId xmlns:a16="http://schemas.microsoft.com/office/drawing/2014/main" id="{2FF12A02-C5F6-024B-9990-CD0354DD8944}"/>
              </a:ext>
            </a:extLst>
          </p:cNvPr>
          <p:cNvSpPr/>
          <p:nvPr userDrawn="1"/>
        </p:nvSpPr>
        <p:spPr>
          <a:xfrm>
            <a:off x="6199373" y="3193435"/>
            <a:ext cx="2679566" cy="2762085"/>
          </a:xfrm>
          <a:prstGeom prst="round2DiagRect">
            <a:avLst>
              <a:gd name="adj1" fmla="val 5311"/>
              <a:gd name="adj2" fmla="val 4384"/>
            </a:avLst>
          </a:prstGeom>
          <a:solidFill>
            <a:srgbClr val="D0F9DD"/>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26" name="Marcador de texto 5">
            <a:extLst>
              <a:ext uri="{FF2B5EF4-FFF2-40B4-BE49-F238E27FC236}">
                <a16:creationId xmlns:a16="http://schemas.microsoft.com/office/drawing/2014/main" id="{28941314-DD67-FF5A-237E-401C6CA580B0}"/>
              </a:ext>
            </a:extLst>
          </p:cNvPr>
          <p:cNvSpPr>
            <a:spLocks noGrp="1"/>
          </p:cNvSpPr>
          <p:nvPr>
            <p:ph type="body" sz="quarter" idx="89" hasCustomPrompt="1"/>
          </p:nvPr>
        </p:nvSpPr>
        <p:spPr>
          <a:xfrm>
            <a:off x="640245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0" name="Marcador de texto 5">
            <a:extLst>
              <a:ext uri="{FF2B5EF4-FFF2-40B4-BE49-F238E27FC236}">
                <a16:creationId xmlns:a16="http://schemas.microsoft.com/office/drawing/2014/main" id="{020C1676-BFB2-6899-44B0-0752FC41F03A}"/>
              </a:ext>
            </a:extLst>
          </p:cNvPr>
          <p:cNvSpPr>
            <a:spLocks noGrp="1"/>
          </p:cNvSpPr>
          <p:nvPr>
            <p:ph type="body" sz="quarter" idx="90" hasCustomPrompt="1"/>
          </p:nvPr>
        </p:nvSpPr>
        <p:spPr>
          <a:xfrm>
            <a:off x="6402457" y="3395668"/>
            <a:ext cx="2205061" cy="481249"/>
          </a:xfrm>
          <a:prstGeom prst="rect">
            <a:avLst/>
          </a:prstGeom>
        </p:spPr>
        <p:txBody>
          <a:bodyPr>
            <a:noAutofit/>
          </a:bodyPr>
          <a:lstStyle>
            <a:lvl1pPr marL="0" indent="0" algn="l">
              <a:buNone/>
              <a:defRPr sz="1400" b="1" i="0">
                <a:solidFill>
                  <a:srgbClr val="004B00"/>
                </a:solidFill>
                <a:latin typeface="Mapfre Text" pitchFamily="2" charset="77"/>
              </a:defRPr>
            </a:lvl1pPr>
          </a:lstStyle>
          <a:p>
            <a:pPr lvl="0"/>
            <a:r>
              <a:rPr lang="es-ES"/>
              <a:t>Haga clic para modificar texto</a:t>
            </a:r>
          </a:p>
        </p:txBody>
      </p:sp>
      <p:sp>
        <p:nvSpPr>
          <p:cNvPr id="31" name="Round Diagonal Corner of Rectangle 15">
            <a:extLst>
              <a:ext uri="{FF2B5EF4-FFF2-40B4-BE49-F238E27FC236}">
                <a16:creationId xmlns:a16="http://schemas.microsoft.com/office/drawing/2014/main" id="{B927B9CF-0183-707D-307F-12C61538C677}"/>
              </a:ext>
            </a:extLst>
          </p:cNvPr>
          <p:cNvSpPr/>
          <p:nvPr userDrawn="1"/>
        </p:nvSpPr>
        <p:spPr>
          <a:xfrm>
            <a:off x="9067933" y="3193435"/>
            <a:ext cx="2679566" cy="2762085"/>
          </a:xfrm>
          <a:prstGeom prst="round2DiagRect">
            <a:avLst>
              <a:gd name="adj1" fmla="val 5311"/>
              <a:gd name="adj2" fmla="val 4384"/>
            </a:avLst>
          </a:prstGeom>
          <a:solidFill>
            <a:srgbClr val="D0F9DD"/>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32" name="Marcador de texto 5">
            <a:extLst>
              <a:ext uri="{FF2B5EF4-FFF2-40B4-BE49-F238E27FC236}">
                <a16:creationId xmlns:a16="http://schemas.microsoft.com/office/drawing/2014/main" id="{9BC53E60-B48A-6BE5-DD54-2DA1A243219F}"/>
              </a:ext>
            </a:extLst>
          </p:cNvPr>
          <p:cNvSpPr>
            <a:spLocks noGrp="1"/>
          </p:cNvSpPr>
          <p:nvPr>
            <p:ph type="body" sz="quarter" idx="91" hasCustomPrompt="1"/>
          </p:nvPr>
        </p:nvSpPr>
        <p:spPr>
          <a:xfrm>
            <a:off x="927101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3" name="Marcador de texto 5">
            <a:extLst>
              <a:ext uri="{FF2B5EF4-FFF2-40B4-BE49-F238E27FC236}">
                <a16:creationId xmlns:a16="http://schemas.microsoft.com/office/drawing/2014/main" id="{DA4DF9C1-B681-4632-4EAB-68E46BDD73E0}"/>
              </a:ext>
            </a:extLst>
          </p:cNvPr>
          <p:cNvSpPr>
            <a:spLocks noGrp="1"/>
          </p:cNvSpPr>
          <p:nvPr>
            <p:ph type="body" sz="quarter" idx="92" hasCustomPrompt="1"/>
          </p:nvPr>
        </p:nvSpPr>
        <p:spPr>
          <a:xfrm>
            <a:off x="9271017" y="3395668"/>
            <a:ext cx="2205061" cy="481249"/>
          </a:xfrm>
          <a:prstGeom prst="rect">
            <a:avLst/>
          </a:prstGeom>
        </p:spPr>
        <p:txBody>
          <a:bodyPr>
            <a:noAutofit/>
          </a:bodyPr>
          <a:lstStyle>
            <a:lvl1pPr marL="0" indent="0" algn="l">
              <a:buNone/>
              <a:defRPr sz="1400" b="1" i="0">
                <a:solidFill>
                  <a:srgbClr val="004B00"/>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BD39C0E7-92C6-2A20-53E1-631D625A899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5205227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4 columnas iconos caja COLORE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Round Diagonal Corner of Rectangle 15">
            <a:extLst>
              <a:ext uri="{FF2B5EF4-FFF2-40B4-BE49-F238E27FC236}">
                <a16:creationId xmlns:a16="http://schemas.microsoft.com/office/drawing/2014/main" id="{1DAF8814-F66D-A4AB-F274-1B329B874543}"/>
              </a:ext>
            </a:extLst>
          </p:cNvPr>
          <p:cNvSpPr/>
          <p:nvPr userDrawn="1"/>
        </p:nvSpPr>
        <p:spPr>
          <a:xfrm>
            <a:off x="395393" y="3193435"/>
            <a:ext cx="2679566" cy="2762085"/>
          </a:xfrm>
          <a:prstGeom prst="round2DiagRect">
            <a:avLst>
              <a:gd name="adj1" fmla="val 5311"/>
              <a:gd name="adj2" fmla="val 4384"/>
            </a:avLst>
          </a:prstGeom>
          <a:solidFill>
            <a:srgbClr val="D4F7F6"/>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6" name="Marcador de texto 5">
            <a:extLst>
              <a:ext uri="{FF2B5EF4-FFF2-40B4-BE49-F238E27FC236}">
                <a16:creationId xmlns:a16="http://schemas.microsoft.com/office/drawing/2014/main" id="{EB0410F0-A3DD-6A3D-5AE8-CC7371A6B376}"/>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CDF3C389-C529-6D73-7E7C-35734F20C4AF}"/>
              </a:ext>
            </a:extLst>
          </p:cNvPr>
          <p:cNvSpPr>
            <a:spLocks noGrp="1"/>
          </p:cNvSpPr>
          <p:nvPr>
            <p:ph type="body" sz="quarter" idx="63" hasCustomPrompt="1"/>
          </p:nvPr>
        </p:nvSpPr>
        <p:spPr>
          <a:xfrm>
            <a:off x="444097" y="1362533"/>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4A2F7C6B-FE2B-4D64-66FE-378493BB288D}"/>
              </a:ext>
            </a:extLst>
          </p:cNvPr>
          <p:cNvSpPr>
            <a:spLocks noGrp="1"/>
          </p:cNvSpPr>
          <p:nvPr>
            <p:ph type="body" sz="quarter" idx="67" hasCustomPrompt="1"/>
          </p:nvPr>
        </p:nvSpPr>
        <p:spPr>
          <a:xfrm>
            <a:off x="59847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1" name="Marcador de texto 5">
            <a:extLst>
              <a:ext uri="{FF2B5EF4-FFF2-40B4-BE49-F238E27FC236}">
                <a16:creationId xmlns:a16="http://schemas.microsoft.com/office/drawing/2014/main" id="{978EF1E1-ACBE-AD97-994C-7550912CFE5F}"/>
              </a:ext>
            </a:extLst>
          </p:cNvPr>
          <p:cNvSpPr>
            <a:spLocks noGrp="1"/>
          </p:cNvSpPr>
          <p:nvPr>
            <p:ph type="body" sz="quarter" idx="68" hasCustomPrompt="1"/>
          </p:nvPr>
        </p:nvSpPr>
        <p:spPr>
          <a:xfrm>
            <a:off x="598477" y="3395668"/>
            <a:ext cx="2205061" cy="481249"/>
          </a:xfrm>
          <a:prstGeom prst="rect">
            <a:avLst/>
          </a:prstGeom>
        </p:spPr>
        <p:txBody>
          <a:bodyPr>
            <a:noAutofit/>
          </a:bodyPr>
          <a:lstStyle>
            <a:lvl1pPr marL="0" indent="0" algn="l">
              <a:buNone/>
              <a:defRPr sz="1400" b="1" i="0">
                <a:solidFill>
                  <a:srgbClr val="00494A"/>
                </a:solidFill>
                <a:latin typeface="Mapfre Text" pitchFamily="2" charset="77"/>
              </a:defRPr>
            </a:lvl1pPr>
          </a:lstStyle>
          <a:p>
            <a:pPr lvl="0"/>
            <a:r>
              <a:rPr lang="es-ES"/>
              <a:t>Haga clic para modificar texto</a:t>
            </a:r>
          </a:p>
        </p:txBody>
      </p:sp>
      <p:sp>
        <p:nvSpPr>
          <p:cNvPr id="12" name="Text Placeholder 7">
            <a:extLst>
              <a:ext uri="{FF2B5EF4-FFF2-40B4-BE49-F238E27FC236}">
                <a16:creationId xmlns:a16="http://schemas.microsoft.com/office/drawing/2014/main" id="{2DB4E6F1-A24E-BB26-0D38-A883AE50986B}"/>
              </a:ext>
            </a:extLst>
          </p:cNvPr>
          <p:cNvSpPr>
            <a:spLocks noGrp="1"/>
          </p:cNvSpPr>
          <p:nvPr>
            <p:ph type="body" sz="quarter" idx="77"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3" name="Picture Placeholder 2">
            <a:extLst>
              <a:ext uri="{FF2B5EF4-FFF2-40B4-BE49-F238E27FC236}">
                <a16:creationId xmlns:a16="http://schemas.microsoft.com/office/drawing/2014/main" id="{580C7B4B-7FCD-D617-A827-F4754E38F611}"/>
              </a:ext>
            </a:extLst>
          </p:cNvPr>
          <p:cNvSpPr>
            <a:spLocks noGrp="1"/>
          </p:cNvSpPr>
          <p:nvPr>
            <p:ph type="pic" sz="quarter" idx="58"/>
          </p:nvPr>
        </p:nvSpPr>
        <p:spPr>
          <a:xfrm>
            <a:off x="416358"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17" name="Picture Placeholder 2">
            <a:extLst>
              <a:ext uri="{FF2B5EF4-FFF2-40B4-BE49-F238E27FC236}">
                <a16:creationId xmlns:a16="http://schemas.microsoft.com/office/drawing/2014/main" id="{5CA45F8E-2107-F668-01EC-B7D623D592A3}"/>
              </a:ext>
            </a:extLst>
          </p:cNvPr>
          <p:cNvSpPr>
            <a:spLocks noGrp="1"/>
          </p:cNvSpPr>
          <p:nvPr>
            <p:ph type="pic" sz="quarter" idx="80"/>
          </p:nvPr>
        </p:nvSpPr>
        <p:spPr>
          <a:xfrm>
            <a:off x="3326984"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23" name="Picture Placeholder 2">
            <a:extLst>
              <a:ext uri="{FF2B5EF4-FFF2-40B4-BE49-F238E27FC236}">
                <a16:creationId xmlns:a16="http://schemas.microsoft.com/office/drawing/2014/main" id="{0F5E3D37-29AA-007F-4516-599336871775}"/>
              </a:ext>
            </a:extLst>
          </p:cNvPr>
          <p:cNvSpPr>
            <a:spLocks noGrp="1"/>
          </p:cNvSpPr>
          <p:nvPr>
            <p:ph type="pic" sz="quarter" idx="83"/>
          </p:nvPr>
        </p:nvSpPr>
        <p:spPr>
          <a:xfrm>
            <a:off x="6211851"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29" name="Picture Placeholder 2">
            <a:extLst>
              <a:ext uri="{FF2B5EF4-FFF2-40B4-BE49-F238E27FC236}">
                <a16:creationId xmlns:a16="http://schemas.microsoft.com/office/drawing/2014/main" id="{3FFD5C82-B8C9-89B5-B40C-A759C9EBE4C1}"/>
              </a:ext>
            </a:extLst>
          </p:cNvPr>
          <p:cNvSpPr>
            <a:spLocks noGrp="1"/>
          </p:cNvSpPr>
          <p:nvPr>
            <p:ph type="pic" sz="quarter" idx="86"/>
          </p:nvPr>
        </p:nvSpPr>
        <p:spPr>
          <a:xfrm>
            <a:off x="9122477" y="2267182"/>
            <a:ext cx="792266" cy="755650"/>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9" name="Round Diagonal Corner of Rectangle 15">
            <a:extLst>
              <a:ext uri="{FF2B5EF4-FFF2-40B4-BE49-F238E27FC236}">
                <a16:creationId xmlns:a16="http://schemas.microsoft.com/office/drawing/2014/main" id="{C8023CCB-31AC-2E67-62AB-2E9E18212B2F}"/>
              </a:ext>
            </a:extLst>
          </p:cNvPr>
          <p:cNvSpPr/>
          <p:nvPr userDrawn="1"/>
        </p:nvSpPr>
        <p:spPr>
          <a:xfrm>
            <a:off x="3316723" y="3193435"/>
            <a:ext cx="2679566" cy="2762085"/>
          </a:xfrm>
          <a:prstGeom prst="round2DiagRect">
            <a:avLst>
              <a:gd name="adj1" fmla="val 5311"/>
              <a:gd name="adj2" fmla="val 4384"/>
            </a:avLst>
          </a:prstGeom>
          <a:solidFill>
            <a:srgbClr val="D4F7F6"/>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9" name="Marcador de texto 5">
            <a:extLst>
              <a:ext uri="{FF2B5EF4-FFF2-40B4-BE49-F238E27FC236}">
                <a16:creationId xmlns:a16="http://schemas.microsoft.com/office/drawing/2014/main" id="{5CA43AB5-1A1B-F35E-ADDB-D8F3A38851BF}"/>
              </a:ext>
            </a:extLst>
          </p:cNvPr>
          <p:cNvSpPr>
            <a:spLocks noGrp="1"/>
          </p:cNvSpPr>
          <p:nvPr>
            <p:ph type="body" sz="quarter" idx="87" hasCustomPrompt="1"/>
          </p:nvPr>
        </p:nvSpPr>
        <p:spPr>
          <a:xfrm>
            <a:off x="351980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2" name="Marcador de texto 5">
            <a:extLst>
              <a:ext uri="{FF2B5EF4-FFF2-40B4-BE49-F238E27FC236}">
                <a16:creationId xmlns:a16="http://schemas.microsoft.com/office/drawing/2014/main" id="{BA8E0C2F-4A03-58B3-6F6D-90DB57606228}"/>
              </a:ext>
            </a:extLst>
          </p:cNvPr>
          <p:cNvSpPr>
            <a:spLocks noGrp="1"/>
          </p:cNvSpPr>
          <p:nvPr>
            <p:ph type="body" sz="quarter" idx="88" hasCustomPrompt="1"/>
          </p:nvPr>
        </p:nvSpPr>
        <p:spPr>
          <a:xfrm>
            <a:off x="3519807" y="3395668"/>
            <a:ext cx="2205061" cy="481249"/>
          </a:xfrm>
          <a:prstGeom prst="rect">
            <a:avLst/>
          </a:prstGeom>
        </p:spPr>
        <p:txBody>
          <a:bodyPr>
            <a:noAutofit/>
          </a:bodyPr>
          <a:lstStyle>
            <a:lvl1pPr marL="0" indent="0" algn="l">
              <a:buNone/>
              <a:defRPr sz="1400" b="1" i="0">
                <a:solidFill>
                  <a:srgbClr val="00494A"/>
                </a:solidFill>
                <a:latin typeface="Mapfre Text" pitchFamily="2" charset="77"/>
              </a:defRPr>
            </a:lvl1pPr>
          </a:lstStyle>
          <a:p>
            <a:pPr lvl="0"/>
            <a:r>
              <a:rPr lang="es-ES"/>
              <a:t>Haga clic para modificar texto</a:t>
            </a:r>
          </a:p>
        </p:txBody>
      </p:sp>
      <p:sp>
        <p:nvSpPr>
          <p:cNvPr id="25" name="Round Diagonal Corner of Rectangle 15">
            <a:extLst>
              <a:ext uri="{FF2B5EF4-FFF2-40B4-BE49-F238E27FC236}">
                <a16:creationId xmlns:a16="http://schemas.microsoft.com/office/drawing/2014/main" id="{2FF12A02-C5F6-024B-9990-CD0354DD8944}"/>
              </a:ext>
            </a:extLst>
          </p:cNvPr>
          <p:cNvSpPr/>
          <p:nvPr userDrawn="1"/>
        </p:nvSpPr>
        <p:spPr>
          <a:xfrm>
            <a:off x="6199373" y="3193435"/>
            <a:ext cx="2679566" cy="2762085"/>
          </a:xfrm>
          <a:prstGeom prst="round2DiagRect">
            <a:avLst>
              <a:gd name="adj1" fmla="val 5311"/>
              <a:gd name="adj2" fmla="val 4384"/>
            </a:avLst>
          </a:prstGeom>
          <a:solidFill>
            <a:srgbClr val="D4F7F6"/>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26" name="Marcador de texto 5">
            <a:extLst>
              <a:ext uri="{FF2B5EF4-FFF2-40B4-BE49-F238E27FC236}">
                <a16:creationId xmlns:a16="http://schemas.microsoft.com/office/drawing/2014/main" id="{28941314-DD67-FF5A-237E-401C6CA580B0}"/>
              </a:ext>
            </a:extLst>
          </p:cNvPr>
          <p:cNvSpPr>
            <a:spLocks noGrp="1"/>
          </p:cNvSpPr>
          <p:nvPr>
            <p:ph type="body" sz="quarter" idx="89" hasCustomPrompt="1"/>
          </p:nvPr>
        </p:nvSpPr>
        <p:spPr>
          <a:xfrm>
            <a:off x="640245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0" name="Marcador de texto 5">
            <a:extLst>
              <a:ext uri="{FF2B5EF4-FFF2-40B4-BE49-F238E27FC236}">
                <a16:creationId xmlns:a16="http://schemas.microsoft.com/office/drawing/2014/main" id="{020C1676-BFB2-6899-44B0-0752FC41F03A}"/>
              </a:ext>
            </a:extLst>
          </p:cNvPr>
          <p:cNvSpPr>
            <a:spLocks noGrp="1"/>
          </p:cNvSpPr>
          <p:nvPr>
            <p:ph type="body" sz="quarter" idx="90" hasCustomPrompt="1"/>
          </p:nvPr>
        </p:nvSpPr>
        <p:spPr>
          <a:xfrm>
            <a:off x="6402457" y="3395668"/>
            <a:ext cx="2205061" cy="481249"/>
          </a:xfrm>
          <a:prstGeom prst="rect">
            <a:avLst/>
          </a:prstGeom>
        </p:spPr>
        <p:txBody>
          <a:bodyPr>
            <a:noAutofit/>
          </a:bodyPr>
          <a:lstStyle>
            <a:lvl1pPr marL="0" indent="0" algn="l">
              <a:buNone/>
              <a:defRPr sz="1400" b="1" i="0">
                <a:solidFill>
                  <a:srgbClr val="00494A"/>
                </a:solidFill>
                <a:latin typeface="Mapfre Text" pitchFamily="2" charset="77"/>
              </a:defRPr>
            </a:lvl1pPr>
          </a:lstStyle>
          <a:p>
            <a:pPr lvl="0"/>
            <a:r>
              <a:rPr lang="es-ES"/>
              <a:t>Haga clic para modificar texto</a:t>
            </a:r>
          </a:p>
        </p:txBody>
      </p:sp>
      <p:sp>
        <p:nvSpPr>
          <p:cNvPr id="31" name="Round Diagonal Corner of Rectangle 15">
            <a:extLst>
              <a:ext uri="{FF2B5EF4-FFF2-40B4-BE49-F238E27FC236}">
                <a16:creationId xmlns:a16="http://schemas.microsoft.com/office/drawing/2014/main" id="{B927B9CF-0183-707D-307F-12C61538C677}"/>
              </a:ext>
            </a:extLst>
          </p:cNvPr>
          <p:cNvSpPr/>
          <p:nvPr userDrawn="1"/>
        </p:nvSpPr>
        <p:spPr>
          <a:xfrm>
            <a:off x="9067933" y="3193435"/>
            <a:ext cx="2679566" cy="2762085"/>
          </a:xfrm>
          <a:prstGeom prst="round2DiagRect">
            <a:avLst>
              <a:gd name="adj1" fmla="val 5311"/>
              <a:gd name="adj2" fmla="val 4384"/>
            </a:avLst>
          </a:prstGeom>
          <a:solidFill>
            <a:srgbClr val="D4F7F6"/>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32" name="Marcador de texto 5">
            <a:extLst>
              <a:ext uri="{FF2B5EF4-FFF2-40B4-BE49-F238E27FC236}">
                <a16:creationId xmlns:a16="http://schemas.microsoft.com/office/drawing/2014/main" id="{9BC53E60-B48A-6BE5-DD54-2DA1A243219F}"/>
              </a:ext>
            </a:extLst>
          </p:cNvPr>
          <p:cNvSpPr>
            <a:spLocks noGrp="1"/>
          </p:cNvSpPr>
          <p:nvPr>
            <p:ph type="body" sz="quarter" idx="91" hasCustomPrompt="1"/>
          </p:nvPr>
        </p:nvSpPr>
        <p:spPr>
          <a:xfrm>
            <a:off x="9271017" y="4019123"/>
            <a:ext cx="2205061" cy="173757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3" name="Marcador de texto 5">
            <a:extLst>
              <a:ext uri="{FF2B5EF4-FFF2-40B4-BE49-F238E27FC236}">
                <a16:creationId xmlns:a16="http://schemas.microsoft.com/office/drawing/2014/main" id="{DA4DF9C1-B681-4632-4EAB-68E46BDD73E0}"/>
              </a:ext>
            </a:extLst>
          </p:cNvPr>
          <p:cNvSpPr>
            <a:spLocks noGrp="1"/>
          </p:cNvSpPr>
          <p:nvPr>
            <p:ph type="body" sz="quarter" idx="92" hasCustomPrompt="1"/>
          </p:nvPr>
        </p:nvSpPr>
        <p:spPr>
          <a:xfrm>
            <a:off x="9271017" y="3395668"/>
            <a:ext cx="2205061" cy="481249"/>
          </a:xfrm>
          <a:prstGeom prst="rect">
            <a:avLst/>
          </a:prstGeom>
        </p:spPr>
        <p:txBody>
          <a:bodyPr>
            <a:noAutofit/>
          </a:bodyPr>
          <a:lstStyle>
            <a:lvl1pPr marL="0" indent="0" algn="l">
              <a:buNone/>
              <a:defRPr sz="1400" b="1" i="0">
                <a:solidFill>
                  <a:srgbClr val="00494A"/>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8EA24DE0-47EA-E913-5A68-66BA2C37412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770048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CION rojo trebol 2">
    <p:bg>
      <p:bgPr>
        <a:solidFill>
          <a:srgbClr val="FB002C"/>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924FE3D-ACA1-3173-ED51-F3597F40907E}"/>
              </a:ext>
            </a:extLst>
          </p:cNvPr>
          <p:cNvPicPr>
            <a:picLocks noChangeAspect="1"/>
          </p:cNvPicPr>
          <p:nvPr userDrawn="1"/>
        </p:nvPicPr>
        <p:blipFill>
          <a:blip r:embed="rId2"/>
          <a:srcRect/>
          <a:stretch/>
        </p:blipFill>
        <p:spPr>
          <a:xfrm>
            <a:off x="0" y="0"/>
            <a:ext cx="12192000" cy="6858000"/>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chemeClr val="bg1"/>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CLIC PARA AGREGAR SUBTÍTULO</a:t>
            </a:r>
          </a:p>
        </p:txBody>
      </p:sp>
      <p:pic>
        <p:nvPicPr>
          <p:cNvPr id="4" name="Gráfico 3">
            <a:extLst>
              <a:ext uri="{FF2B5EF4-FFF2-40B4-BE49-F238E27FC236}">
                <a16:creationId xmlns:a16="http://schemas.microsoft.com/office/drawing/2014/main" id="{D5BCB40E-5835-2BBF-C9C7-D24A249D2EC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35964267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 columnas con foto ">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8" name="Text Placeholder 7">
            <a:extLst>
              <a:ext uri="{FF2B5EF4-FFF2-40B4-BE49-F238E27FC236}">
                <a16:creationId xmlns:a16="http://schemas.microsoft.com/office/drawing/2014/main" id="{B70C05FB-37B7-4C43-B3DC-EF2D3FD3EAC8}"/>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3" name="Marcador de texto 5">
            <a:extLst>
              <a:ext uri="{FF2B5EF4-FFF2-40B4-BE49-F238E27FC236}">
                <a16:creationId xmlns:a16="http://schemas.microsoft.com/office/drawing/2014/main" id="{D8940CE4-DE62-D61F-6DC6-BA8092505D7A}"/>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24" name="Marcador de texto 5">
            <a:extLst>
              <a:ext uri="{FF2B5EF4-FFF2-40B4-BE49-F238E27FC236}">
                <a16:creationId xmlns:a16="http://schemas.microsoft.com/office/drawing/2014/main" id="{87332814-979F-2F1D-2835-5D5CF385FB4F}"/>
              </a:ext>
            </a:extLst>
          </p:cNvPr>
          <p:cNvSpPr>
            <a:spLocks noGrp="1"/>
          </p:cNvSpPr>
          <p:nvPr>
            <p:ph type="body" sz="quarter" idx="66" hasCustomPrompt="1"/>
          </p:nvPr>
        </p:nvSpPr>
        <p:spPr>
          <a:xfrm>
            <a:off x="443941" y="3995051"/>
            <a:ext cx="246637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5" name="Marcador de texto 5">
            <a:extLst>
              <a:ext uri="{FF2B5EF4-FFF2-40B4-BE49-F238E27FC236}">
                <a16:creationId xmlns:a16="http://schemas.microsoft.com/office/drawing/2014/main" id="{4B3D3024-BB61-6829-A6D4-93A5A109E57E}"/>
              </a:ext>
            </a:extLst>
          </p:cNvPr>
          <p:cNvSpPr>
            <a:spLocks noGrp="1"/>
          </p:cNvSpPr>
          <p:nvPr>
            <p:ph type="body" sz="quarter" idx="67" hasCustomPrompt="1"/>
          </p:nvPr>
        </p:nvSpPr>
        <p:spPr>
          <a:xfrm>
            <a:off x="443940" y="4622040"/>
            <a:ext cx="2466373" cy="1328403"/>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sp>
        <p:nvSpPr>
          <p:cNvPr id="11" name="Picture Placeholder 2">
            <a:extLst>
              <a:ext uri="{FF2B5EF4-FFF2-40B4-BE49-F238E27FC236}">
                <a16:creationId xmlns:a16="http://schemas.microsoft.com/office/drawing/2014/main" id="{BA3F9B0F-1029-3574-C9FF-443C81EAA251}"/>
              </a:ext>
            </a:extLst>
          </p:cNvPr>
          <p:cNvSpPr>
            <a:spLocks noGrp="1"/>
          </p:cNvSpPr>
          <p:nvPr>
            <p:ph type="pic" sz="quarter" idx="58"/>
          </p:nvPr>
        </p:nvSpPr>
        <p:spPr>
          <a:xfrm>
            <a:off x="443940" y="1798059"/>
            <a:ext cx="2466372" cy="2054786"/>
          </a:xfrm>
          <a:prstGeom prst="round2DiagRect">
            <a:avLst>
              <a:gd name="adj1" fmla="val 4983"/>
              <a:gd name="adj2" fmla="val 4915"/>
            </a:avLst>
          </a:prstGeom>
          <a:ln w="25400">
            <a:noFill/>
          </a:ln>
        </p:spPr>
        <p:txBody>
          <a:bodyPr>
            <a:normAutofit/>
          </a:bodyPr>
          <a:lstStyle>
            <a:lvl1pPr>
              <a:defRPr sz="2000" b="0" i="0">
                <a:latin typeface="Mapfre Text" pitchFamily="2" charset="77"/>
              </a:defRPr>
            </a:lvl1pPr>
          </a:lstStyle>
          <a:p>
            <a:endParaRPr lang="en-ES"/>
          </a:p>
        </p:txBody>
      </p:sp>
      <p:sp>
        <p:nvSpPr>
          <p:cNvPr id="12" name="Marcador de texto 5">
            <a:extLst>
              <a:ext uri="{FF2B5EF4-FFF2-40B4-BE49-F238E27FC236}">
                <a16:creationId xmlns:a16="http://schemas.microsoft.com/office/drawing/2014/main" id="{583E688D-DE21-0AAA-75C4-6EE60DEF8FB2}"/>
              </a:ext>
            </a:extLst>
          </p:cNvPr>
          <p:cNvSpPr>
            <a:spLocks noGrp="1"/>
          </p:cNvSpPr>
          <p:nvPr>
            <p:ph type="body" sz="quarter" idx="68" hasCustomPrompt="1"/>
          </p:nvPr>
        </p:nvSpPr>
        <p:spPr>
          <a:xfrm>
            <a:off x="3315930" y="3995051"/>
            <a:ext cx="246637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C64E082D-4563-2D08-A6B6-85976C44C564}"/>
              </a:ext>
            </a:extLst>
          </p:cNvPr>
          <p:cNvSpPr>
            <a:spLocks noGrp="1"/>
          </p:cNvSpPr>
          <p:nvPr>
            <p:ph type="body" sz="quarter" idx="69" hasCustomPrompt="1"/>
          </p:nvPr>
        </p:nvSpPr>
        <p:spPr>
          <a:xfrm>
            <a:off x="3315929" y="4622040"/>
            <a:ext cx="2466373" cy="1328403"/>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sp>
        <p:nvSpPr>
          <p:cNvPr id="16" name="Marcador de texto 5">
            <a:extLst>
              <a:ext uri="{FF2B5EF4-FFF2-40B4-BE49-F238E27FC236}">
                <a16:creationId xmlns:a16="http://schemas.microsoft.com/office/drawing/2014/main" id="{2D76BCAE-8705-DB3B-6E5F-991F54F33BE5}"/>
              </a:ext>
            </a:extLst>
          </p:cNvPr>
          <p:cNvSpPr>
            <a:spLocks noGrp="1"/>
          </p:cNvSpPr>
          <p:nvPr>
            <p:ph type="body" sz="quarter" idx="71" hasCustomPrompt="1"/>
          </p:nvPr>
        </p:nvSpPr>
        <p:spPr>
          <a:xfrm>
            <a:off x="6136403" y="3995051"/>
            <a:ext cx="246637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17" name="Marcador de texto 5">
            <a:extLst>
              <a:ext uri="{FF2B5EF4-FFF2-40B4-BE49-F238E27FC236}">
                <a16:creationId xmlns:a16="http://schemas.microsoft.com/office/drawing/2014/main" id="{F4DD1B38-4BBC-3539-C3A7-4C5234D71DF1}"/>
              </a:ext>
            </a:extLst>
          </p:cNvPr>
          <p:cNvSpPr>
            <a:spLocks noGrp="1"/>
          </p:cNvSpPr>
          <p:nvPr>
            <p:ph type="body" sz="quarter" idx="72" hasCustomPrompt="1"/>
          </p:nvPr>
        </p:nvSpPr>
        <p:spPr>
          <a:xfrm>
            <a:off x="6136402" y="4622040"/>
            <a:ext cx="2466373" cy="1328403"/>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sp>
        <p:nvSpPr>
          <p:cNvPr id="20" name="Marcador de texto 5">
            <a:extLst>
              <a:ext uri="{FF2B5EF4-FFF2-40B4-BE49-F238E27FC236}">
                <a16:creationId xmlns:a16="http://schemas.microsoft.com/office/drawing/2014/main" id="{42EC418C-C6BA-8B76-245A-97B4002B6FA4}"/>
              </a:ext>
            </a:extLst>
          </p:cNvPr>
          <p:cNvSpPr>
            <a:spLocks noGrp="1"/>
          </p:cNvSpPr>
          <p:nvPr>
            <p:ph type="body" sz="quarter" idx="74" hasCustomPrompt="1"/>
          </p:nvPr>
        </p:nvSpPr>
        <p:spPr>
          <a:xfrm>
            <a:off x="8982298" y="3995051"/>
            <a:ext cx="2466372"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1" name="Marcador de texto 5">
            <a:extLst>
              <a:ext uri="{FF2B5EF4-FFF2-40B4-BE49-F238E27FC236}">
                <a16:creationId xmlns:a16="http://schemas.microsoft.com/office/drawing/2014/main" id="{B203CA3A-010D-5569-AA05-4CA84C6F15FA}"/>
              </a:ext>
            </a:extLst>
          </p:cNvPr>
          <p:cNvSpPr>
            <a:spLocks noGrp="1"/>
          </p:cNvSpPr>
          <p:nvPr>
            <p:ph type="body" sz="quarter" idx="75" hasCustomPrompt="1"/>
          </p:nvPr>
        </p:nvSpPr>
        <p:spPr>
          <a:xfrm>
            <a:off x="8982297" y="4622040"/>
            <a:ext cx="2466373" cy="1328403"/>
          </a:xfrm>
          <a:prstGeom prst="rect">
            <a:avLst/>
          </a:prstGeom>
        </p:spPr>
        <p:txBody>
          <a:bodyPr>
            <a:noAutofit/>
          </a:bodyPr>
          <a:lstStyle>
            <a:lvl1pPr marL="0" indent="0" algn="l">
              <a:lnSpc>
                <a:spcPct val="130000"/>
              </a:lnSpc>
              <a:buNone/>
              <a:defRPr sz="1200" b="0" i="0">
                <a:solidFill>
                  <a:srgbClr val="40000B"/>
                </a:solidFill>
                <a:latin typeface="Mapfre Text" pitchFamily="2" charset="77"/>
              </a:defRPr>
            </a:lvl1pPr>
          </a:lstStyle>
          <a:p>
            <a:pPr lvl="0"/>
            <a:r>
              <a:rPr lang="es-ES"/>
              <a:t>Haga clic para modificar texto</a:t>
            </a:r>
          </a:p>
        </p:txBody>
      </p:sp>
      <p:sp>
        <p:nvSpPr>
          <p:cNvPr id="3" name="Picture Placeholder 2">
            <a:extLst>
              <a:ext uri="{FF2B5EF4-FFF2-40B4-BE49-F238E27FC236}">
                <a16:creationId xmlns:a16="http://schemas.microsoft.com/office/drawing/2014/main" id="{935BA131-7304-E1B9-0140-47EBF751DA87}"/>
              </a:ext>
            </a:extLst>
          </p:cNvPr>
          <p:cNvSpPr>
            <a:spLocks noGrp="1"/>
          </p:cNvSpPr>
          <p:nvPr>
            <p:ph type="pic" sz="quarter" idx="76"/>
          </p:nvPr>
        </p:nvSpPr>
        <p:spPr>
          <a:xfrm>
            <a:off x="3294018" y="1798059"/>
            <a:ext cx="2466372" cy="2054786"/>
          </a:xfrm>
          <a:prstGeom prst="round2DiagRect">
            <a:avLst>
              <a:gd name="adj1" fmla="val 4983"/>
              <a:gd name="adj2" fmla="val 4915"/>
            </a:avLst>
          </a:prstGeom>
          <a:ln w="25400">
            <a:noFill/>
          </a:ln>
        </p:spPr>
        <p:txBody>
          <a:bodyPr>
            <a:normAutofit/>
          </a:bodyPr>
          <a:lstStyle>
            <a:lvl1pPr>
              <a:defRPr sz="2000" b="0" i="0">
                <a:latin typeface="Mapfre Text" pitchFamily="2" charset="77"/>
              </a:defRPr>
            </a:lvl1pPr>
          </a:lstStyle>
          <a:p>
            <a:endParaRPr lang="en-ES"/>
          </a:p>
        </p:txBody>
      </p:sp>
      <p:sp>
        <p:nvSpPr>
          <p:cNvPr id="4" name="Picture Placeholder 2">
            <a:extLst>
              <a:ext uri="{FF2B5EF4-FFF2-40B4-BE49-F238E27FC236}">
                <a16:creationId xmlns:a16="http://schemas.microsoft.com/office/drawing/2014/main" id="{30855203-096A-6973-DCF7-9A82478B1AB7}"/>
              </a:ext>
            </a:extLst>
          </p:cNvPr>
          <p:cNvSpPr>
            <a:spLocks noGrp="1"/>
          </p:cNvSpPr>
          <p:nvPr>
            <p:ph type="pic" sz="quarter" idx="77"/>
          </p:nvPr>
        </p:nvSpPr>
        <p:spPr>
          <a:xfrm>
            <a:off x="6132220" y="1798059"/>
            <a:ext cx="2466372" cy="2054786"/>
          </a:xfrm>
          <a:prstGeom prst="round2DiagRect">
            <a:avLst>
              <a:gd name="adj1" fmla="val 4983"/>
              <a:gd name="adj2" fmla="val 4915"/>
            </a:avLst>
          </a:prstGeom>
          <a:ln w="25400">
            <a:noFill/>
          </a:ln>
        </p:spPr>
        <p:txBody>
          <a:bodyPr>
            <a:normAutofit/>
          </a:bodyPr>
          <a:lstStyle>
            <a:lvl1pPr>
              <a:defRPr sz="2000" b="0" i="0">
                <a:latin typeface="Mapfre Text" pitchFamily="2" charset="77"/>
              </a:defRPr>
            </a:lvl1pPr>
          </a:lstStyle>
          <a:p>
            <a:endParaRPr lang="en-ES"/>
          </a:p>
        </p:txBody>
      </p:sp>
      <p:sp>
        <p:nvSpPr>
          <p:cNvPr id="6" name="Picture Placeholder 2">
            <a:extLst>
              <a:ext uri="{FF2B5EF4-FFF2-40B4-BE49-F238E27FC236}">
                <a16:creationId xmlns:a16="http://schemas.microsoft.com/office/drawing/2014/main" id="{729F796C-E20F-16D4-DA2A-99748B7F02C9}"/>
              </a:ext>
            </a:extLst>
          </p:cNvPr>
          <p:cNvSpPr>
            <a:spLocks noGrp="1"/>
          </p:cNvSpPr>
          <p:nvPr>
            <p:ph type="pic" sz="quarter" idx="78"/>
          </p:nvPr>
        </p:nvSpPr>
        <p:spPr>
          <a:xfrm>
            <a:off x="8982298" y="1798059"/>
            <a:ext cx="2466372" cy="2054786"/>
          </a:xfrm>
          <a:prstGeom prst="round2DiagRect">
            <a:avLst>
              <a:gd name="adj1" fmla="val 4983"/>
              <a:gd name="adj2" fmla="val 4915"/>
            </a:avLst>
          </a:prstGeom>
          <a:ln w="25400">
            <a:noFill/>
          </a:ln>
        </p:spPr>
        <p:txBody>
          <a:bodyPr>
            <a:normAutofit/>
          </a:bodyPr>
          <a:lstStyle>
            <a:lvl1pPr>
              <a:defRPr sz="2000" b="0" i="0">
                <a:latin typeface="Mapfre Text" pitchFamily="2" charset="77"/>
              </a:defRPr>
            </a:lvl1pPr>
          </a:lstStyle>
          <a:p>
            <a:endParaRPr lang="en-ES"/>
          </a:p>
        </p:txBody>
      </p:sp>
      <p:pic>
        <p:nvPicPr>
          <p:cNvPr id="5" name="Gráfico 4">
            <a:extLst>
              <a:ext uri="{FF2B5EF4-FFF2-40B4-BE49-F238E27FC236}">
                <a16:creationId xmlns:a16="http://schemas.microsoft.com/office/drawing/2014/main" id="{AF587AEF-6ED4-A18D-6713-2C6AF3D0809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3938738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 columnas con foto y verde">
    <p:spTree>
      <p:nvGrpSpPr>
        <p:cNvPr id="1" name=""/>
        <p:cNvGrpSpPr/>
        <p:nvPr/>
      </p:nvGrpSpPr>
      <p:grpSpPr>
        <a:xfrm>
          <a:off x="0" y="0"/>
          <a:ext cx="0" cy="0"/>
          <a:chOff x="0" y="0"/>
          <a:chExt cx="0" cy="0"/>
        </a:xfrm>
      </p:grpSpPr>
      <p:sp>
        <p:nvSpPr>
          <p:cNvPr id="8" name="Round Diagonal Corner of Rectangle 15">
            <a:extLst>
              <a:ext uri="{FF2B5EF4-FFF2-40B4-BE49-F238E27FC236}">
                <a16:creationId xmlns:a16="http://schemas.microsoft.com/office/drawing/2014/main" id="{C49A7061-4089-F89E-1E1C-B48B5686C08F}"/>
              </a:ext>
            </a:extLst>
          </p:cNvPr>
          <p:cNvSpPr/>
          <p:nvPr userDrawn="1"/>
        </p:nvSpPr>
        <p:spPr>
          <a:xfrm>
            <a:off x="203199" y="5156412"/>
            <a:ext cx="11756571" cy="1941074"/>
          </a:xfrm>
          <a:prstGeom prst="round2DiagRect">
            <a:avLst>
              <a:gd name="adj1" fmla="val 9576"/>
              <a:gd name="adj2" fmla="val 12061"/>
            </a:avLst>
          </a:prstGeom>
          <a:solidFill>
            <a:srgbClr val="D0F9DD"/>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 name="Text Placeholder 7">
            <a:extLst>
              <a:ext uri="{FF2B5EF4-FFF2-40B4-BE49-F238E27FC236}">
                <a16:creationId xmlns:a16="http://schemas.microsoft.com/office/drawing/2014/main" id="{7ED81746-2C54-B1FB-46BF-6A4B83C85B01}"/>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3" name="Marcador de texto 5">
            <a:extLst>
              <a:ext uri="{FF2B5EF4-FFF2-40B4-BE49-F238E27FC236}">
                <a16:creationId xmlns:a16="http://schemas.microsoft.com/office/drawing/2014/main" id="{DB7D7860-78C3-7EC4-F10C-D8B3C928428F}"/>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15722B"/>
                </a:solidFill>
                <a:latin typeface="Mapfre Text" pitchFamily="2" charset="77"/>
              </a:defRPr>
            </a:lvl1pPr>
          </a:lstStyle>
          <a:p>
            <a:pPr lvl="0"/>
            <a:r>
              <a:rPr lang="es-ES"/>
              <a:t>Haga clic para modificar título</a:t>
            </a:r>
          </a:p>
        </p:txBody>
      </p:sp>
      <p:sp>
        <p:nvSpPr>
          <p:cNvPr id="12" name="Picture Placeholder 2">
            <a:extLst>
              <a:ext uri="{FF2B5EF4-FFF2-40B4-BE49-F238E27FC236}">
                <a16:creationId xmlns:a16="http://schemas.microsoft.com/office/drawing/2014/main" id="{BDD0913D-9FF0-FED1-E182-6D74748640D2}"/>
              </a:ext>
            </a:extLst>
          </p:cNvPr>
          <p:cNvSpPr>
            <a:spLocks noGrp="1"/>
          </p:cNvSpPr>
          <p:nvPr>
            <p:ph type="pic" sz="quarter" idx="58"/>
          </p:nvPr>
        </p:nvSpPr>
        <p:spPr>
          <a:xfrm>
            <a:off x="444097" y="1679114"/>
            <a:ext cx="3548039" cy="4283292"/>
          </a:xfrm>
          <a:prstGeom prst="round2DiagRect">
            <a:avLst>
              <a:gd name="adj1" fmla="val 4983"/>
              <a:gd name="adj2" fmla="val 6338"/>
            </a:avLst>
          </a:prstGeom>
          <a:ln w="25400">
            <a:noFill/>
          </a:ln>
        </p:spPr>
        <p:txBody>
          <a:bodyPr>
            <a:normAutofit/>
          </a:bodyPr>
          <a:lstStyle>
            <a:lvl1pPr>
              <a:defRPr sz="2000" b="0" i="0">
                <a:latin typeface="Mapfre Text" pitchFamily="2" charset="77"/>
              </a:defRPr>
            </a:lvl1pPr>
          </a:lstStyle>
          <a:p>
            <a:endParaRPr lang="en-ES"/>
          </a:p>
        </p:txBody>
      </p:sp>
      <p:sp>
        <p:nvSpPr>
          <p:cNvPr id="13" name="Marcador de texto 5">
            <a:extLst>
              <a:ext uri="{FF2B5EF4-FFF2-40B4-BE49-F238E27FC236}">
                <a16:creationId xmlns:a16="http://schemas.microsoft.com/office/drawing/2014/main" id="{C7D7EE57-76B3-C581-1CB8-4E70AFA5BB1F}"/>
              </a:ext>
            </a:extLst>
          </p:cNvPr>
          <p:cNvSpPr>
            <a:spLocks noGrp="1"/>
          </p:cNvSpPr>
          <p:nvPr>
            <p:ph type="body" sz="quarter" idx="70" hasCustomPrompt="1"/>
          </p:nvPr>
        </p:nvSpPr>
        <p:spPr>
          <a:xfrm>
            <a:off x="4233032" y="1685905"/>
            <a:ext cx="3735311" cy="608393"/>
          </a:xfrm>
          <a:prstGeom prst="rect">
            <a:avLst/>
          </a:prstGeom>
        </p:spPr>
        <p:txBody>
          <a:bodyPr>
            <a:noAutofit/>
          </a:bodyPr>
          <a:lstStyle>
            <a:lvl1pPr marL="0" indent="0">
              <a:lnSpc>
                <a:spcPct val="90000"/>
              </a:lnSpc>
              <a:buNone/>
              <a:defRPr sz="1600" b="0" i="0">
                <a:solidFill>
                  <a:srgbClr val="15722B"/>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4B8465C3-4973-8057-50E4-A5235BE807D5}"/>
              </a:ext>
            </a:extLst>
          </p:cNvPr>
          <p:cNvSpPr>
            <a:spLocks noGrp="1"/>
          </p:cNvSpPr>
          <p:nvPr>
            <p:ph type="body" sz="quarter" idx="71" hasCustomPrompt="1"/>
          </p:nvPr>
        </p:nvSpPr>
        <p:spPr>
          <a:xfrm>
            <a:off x="4233033" y="2508404"/>
            <a:ext cx="3735311" cy="3454002"/>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40000B"/>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a:p>
            <a:pPr lvl="0"/>
            <a:endParaRPr lang="es-ES"/>
          </a:p>
        </p:txBody>
      </p:sp>
      <p:sp>
        <p:nvSpPr>
          <p:cNvPr id="5" name="Picture Placeholder 2">
            <a:extLst>
              <a:ext uri="{FF2B5EF4-FFF2-40B4-BE49-F238E27FC236}">
                <a16:creationId xmlns:a16="http://schemas.microsoft.com/office/drawing/2014/main" id="{E3A19558-26FF-B1DD-FF4A-C723562D56C0}"/>
              </a:ext>
            </a:extLst>
          </p:cNvPr>
          <p:cNvSpPr>
            <a:spLocks noGrp="1"/>
          </p:cNvSpPr>
          <p:nvPr>
            <p:ph type="pic" sz="quarter" idx="73"/>
          </p:nvPr>
        </p:nvSpPr>
        <p:spPr>
          <a:xfrm>
            <a:off x="8209240" y="1679114"/>
            <a:ext cx="3548039" cy="4283292"/>
          </a:xfrm>
          <a:prstGeom prst="round2DiagRect">
            <a:avLst>
              <a:gd name="adj1" fmla="val 4983"/>
              <a:gd name="adj2" fmla="val 6338"/>
            </a:avLst>
          </a:prstGeom>
          <a:ln w="25400">
            <a:noFill/>
          </a:ln>
        </p:spPr>
        <p:txBody>
          <a:bodyPr>
            <a:normAutofit/>
          </a:bodyPr>
          <a:lstStyle>
            <a:lvl1pPr>
              <a:defRPr sz="2000" b="0" i="0">
                <a:latin typeface="Mapfre Text" pitchFamily="2" charset="77"/>
              </a:defRPr>
            </a:lvl1pPr>
          </a:lstStyle>
          <a:p>
            <a:endParaRPr lang="en-ES"/>
          </a:p>
        </p:txBody>
      </p:sp>
      <p:pic>
        <p:nvPicPr>
          <p:cNvPr id="4" name="Gráfico 3">
            <a:extLst>
              <a:ext uri="{FF2B5EF4-FFF2-40B4-BE49-F238E27FC236}">
                <a16:creationId xmlns:a16="http://schemas.microsoft.com/office/drawing/2014/main" id="{A1E368E4-6724-4FBC-80AD-E218C8E76E6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91279"/>
            <a:ext cx="3548870" cy="820102"/>
          </a:xfrm>
          <a:prstGeom prst="rect">
            <a:avLst/>
          </a:prstGeom>
        </p:spPr>
      </p:pic>
    </p:spTree>
    <p:extLst>
      <p:ext uri="{BB962C8B-B14F-4D97-AF65-F5344CB8AC3E}">
        <p14:creationId xmlns:p14="http://schemas.microsoft.com/office/powerpoint/2010/main" val="26532448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ajas colores">
    <p:bg>
      <p:bgPr>
        <a:solidFill>
          <a:srgbClr val="FFFAFB"/>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 name="Text Placeholder 7">
            <a:extLst>
              <a:ext uri="{FF2B5EF4-FFF2-40B4-BE49-F238E27FC236}">
                <a16:creationId xmlns:a16="http://schemas.microsoft.com/office/drawing/2014/main" id="{7ED81746-2C54-B1FB-46BF-6A4B83C85B01}"/>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5" name="Marcador de texto 5">
            <a:extLst>
              <a:ext uri="{FF2B5EF4-FFF2-40B4-BE49-F238E27FC236}">
                <a16:creationId xmlns:a16="http://schemas.microsoft.com/office/drawing/2014/main" id="{557360A1-8437-CC16-384E-FC4BCDAD54F6}"/>
              </a:ext>
            </a:extLst>
          </p:cNvPr>
          <p:cNvSpPr>
            <a:spLocks noGrp="1"/>
          </p:cNvSpPr>
          <p:nvPr>
            <p:ph type="body" sz="quarter" idx="69"/>
          </p:nvPr>
        </p:nvSpPr>
        <p:spPr>
          <a:xfrm>
            <a:off x="444099" y="1169993"/>
            <a:ext cx="3548038" cy="3219127"/>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40000B"/>
                </a:solidFill>
                <a:latin typeface="Mapfre Text" pitchFamily="2" charset="77"/>
              </a:defRPr>
            </a:lvl1pPr>
          </a:lstStyle>
          <a:p>
            <a:pPr lvl="0"/>
            <a:endParaRPr lang="es-ES"/>
          </a:p>
        </p:txBody>
      </p:sp>
      <p:sp>
        <p:nvSpPr>
          <p:cNvPr id="7" name="Marcador de texto 5">
            <a:extLst>
              <a:ext uri="{FF2B5EF4-FFF2-40B4-BE49-F238E27FC236}">
                <a16:creationId xmlns:a16="http://schemas.microsoft.com/office/drawing/2014/main" id="{15693D25-155F-FA59-2353-3B1A4E3D9F34}"/>
              </a:ext>
            </a:extLst>
          </p:cNvPr>
          <p:cNvSpPr>
            <a:spLocks noGrp="1"/>
          </p:cNvSpPr>
          <p:nvPr>
            <p:ph type="body" sz="quarter" idx="70"/>
          </p:nvPr>
        </p:nvSpPr>
        <p:spPr>
          <a:xfrm>
            <a:off x="444099" y="4583754"/>
            <a:ext cx="3548038" cy="1449984"/>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1" i="0">
                <a:solidFill>
                  <a:srgbClr val="40000B"/>
                </a:solidFill>
                <a:latin typeface="Mapfre Text" pitchFamily="2" charset="77"/>
              </a:defRPr>
            </a:lvl1pPr>
          </a:lstStyle>
          <a:p>
            <a:pPr lvl="0"/>
            <a:endParaRPr lang="es-ES"/>
          </a:p>
        </p:txBody>
      </p:sp>
      <p:sp>
        <p:nvSpPr>
          <p:cNvPr id="9" name="Round Diagonal Corner of Rectangle 15">
            <a:extLst>
              <a:ext uri="{FF2B5EF4-FFF2-40B4-BE49-F238E27FC236}">
                <a16:creationId xmlns:a16="http://schemas.microsoft.com/office/drawing/2014/main" id="{F85245FE-9B5B-B1EA-8F24-A1BED9EF97E4}"/>
              </a:ext>
            </a:extLst>
          </p:cNvPr>
          <p:cNvSpPr/>
          <p:nvPr userDrawn="1"/>
        </p:nvSpPr>
        <p:spPr>
          <a:xfrm>
            <a:off x="4274024" y="1169993"/>
            <a:ext cx="2340000" cy="2340000"/>
          </a:xfrm>
          <a:prstGeom prst="round2DiagRect">
            <a:avLst>
              <a:gd name="adj1" fmla="val 5311"/>
              <a:gd name="adj2" fmla="val 4384"/>
            </a:avLst>
          </a:prstGeom>
          <a:solidFill>
            <a:srgbClr val="D0F9DD"/>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5" name="Round Diagonal Corner of Rectangle 15">
            <a:extLst>
              <a:ext uri="{FF2B5EF4-FFF2-40B4-BE49-F238E27FC236}">
                <a16:creationId xmlns:a16="http://schemas.microsoft.com/office/drawing/2014/main" id="{6D71164D-F4FB-4D69-45D6-532C463DF3C4}"/>
              </a:ext>
            </a:extLst>
          </p:cNvPr>
          <p:cNvSpPr/>
          <p:nvPr userDrawn="1"/>
        </p:nvSpPr>
        <p:spPr>
          <a:xfrm>
            <a:off x="6834344" y="1169993"/>
            <a:ext cx="2340000" cy="2340000"/>
          </a:xfrm>
          <a:prstGeom prst="round2DiagRect">
            <a:avLst>
              <a:gd name="adj1" fmla="val 5311"/>
              <a:gd name="adj2" fmla="val 4384"/>
            </a:avLst>
          </a:prstGeom>
          <a:solidFill>
            <a:srgbClr val="907215"/>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8" name="Round Diagonal Corner of Rectangle 15">
            <a:extLst>
              <a:ext uri="{FF2B5EF4-FFF2-40B4-BE49-F238E27FC236}">
                <a16:creationId xmlns:a16="http://schemas.microsoft.com/office/drawing/2014/main" id="{3BC24BF1-7CD4-461A-B600-19096A5EC539}"/>
              </a:ext>
            </a:extLst>
          </p:cNvPr>
          <p:cNvSpPr/>
          <p:nvPr userDrawn="1"/>
        </p:nvSpPr>
        <p:spPr>
          <a:xfrm>
            <a:off x="9456231" y="1169993"/>
            <a:ext cx="2340000" cy="2340000"/>
          </a:xfrm>
          <a:prstGeom prst="round2DiagRect">
            <a:avLst>
              <a:gd name="adj1" fmla="val 5311"/>
              <a:gd name="adj2" fmla="val 4384"/>
            </a:avLst>
          </a:prstGeom>
          <a:solidFill>
            <a:srgbClr val="FFDBE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9" name="Round Diagonal Corner of Rectangle 15">
            <a:extLst>
              <a:ext uri="{FF2B5EF4-FFF2-40B4-BE49-F238E27FC236}">
                <a16:creationId xmlns:a16="http://schemas.microsoft.com/office/drawing/2014/main" id="{B8696C05-8987-EE51-5AE4-AF671AC5C2BE}"/>
              </a:ext>
            </a:extLst>
          </p:cNvPr>
          <p:cNvSpPr/>
          <p:nvPr userDrawn="1"/>
        </p:nvSpPr>
        <p:spPr>
          <a:xfrm>
            <a:off x="4274024" y="3693737"/>
            <a:ext cx="2340000" cy="2340000"/>
          </a:xfrm>
          <a:prstGeom prst="round2DiagRect">
            <a:avLst>
              <a:gd name="adj1" fmla="val 5311"/>
              <a:gd name="adj2" fmla="val 4384"/>
            </a:avLst>
          </a:prstGeom>
          <a:solidFill>
            <a:srgbClr val="033F1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20" name="Round Diagonal Corner of Rectangle 15">
            <a:extLst>
              <a:ext uri="{FF2B5EF4-FFF2-40B4-BE49-F238E27FC236}">
                <a16:creationId xmlns:a16="http://schemas.microsoft.com/office/drawing/2014/main" id="{9024DABB-20D9-AEA8-1758-386D25720DF5}"/>
              </a:ext>
            </a:extLst>
          </p:cNvPr>
          <p:cNvSpPr/>
          <p:nvPr userDrawn="1"/>
        </p:nvSpPr>
        <p:spPr>
          <a:xfrm>
            <a:off x="6834344" y="3693737"/>
            <a:ext cx="2340000" cy="2340000"/>
          </a:xfrm>
          <a:prstGeom prst="round2DiagRect">
            <a:avLst>
              <a:gd name="adj1" fmla="val 5311"/>
              <a:gd name="adj2" fmla="val 4384"/>
            </a:avLst>
          </a:prstGeom>
          <a:solidFill>
            <a:srgbClr val="FFF6D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solidFill>
                <a:srgbClr val="FEDCEA"/>
              </a:solidFill>
              <a:latin typeface="Mapfre Text" pitchFamily="2" charset="77"/>
            </a:endParaRPr>
          </a:p>
        </p:txBody>
      </p:sp>
      <p:sp>
        <p:nvSpPr>
          <p:cNvPr id="21" name="Round Diagonal Corner of Rectangle 15">
            <a:extLst>
              <a:ext uri="{FF2B5EF4-FFF2-40B4-BE49-F238E27FC236}">
                <a16:creationId xmlns:a16="http://schemas.microsoft.com/office/drawing/2014/main" id="{F071D76D-A717-28D5-FCD5-69F8668C31E7}"/>
              </a:ext>
            </a:extLst>
          </p:cNvPr>
          <p:cNvSpPr/>
          <p:nvPr userDrawn="1"/>
        </p:nvSpPr>
        <p:spPr>
          <a:xfrm>
            <a:off x="9456231" y="3693737"/>
            <a:ext cx="2340000" cy="2340000"/>
          </a:xfrm>
          <a:prstGeom prst="round2DiagRect">
            <a:avLst>
              <a:gd name="adj1" fmla="val 5311"/>
              <a:gd name="adj2" fmla="val 4384"/>
            </a:avLst>
          </a:prstGeom>
          <a:solidFill>
            <a:srgbClr val="590028"/>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pic>
        <p:nvPicPr>
          <p:cNvPr id="3" name="Gráfico 2">
            <a:extLst>
              <a:ext uri="{FF2B5EF4-FFF2-40B4-BE49-F238E27FC236}">
                <a16:creationId xmlns:a16="http://schemas.microsoft.com/office/drawing/2014/main" id="{8CC9D0F6-EDAC-541A-549F-3F63D52F5F0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91279"/>
            <a:ext cx="3548870" cy="820102"/>
          </a:xfrm>
          <a:prstGeom prst="rect">
            <a:avLst/>
          </a:prstGeom>
        </p:spPr>
      </p:pic>
    </p:spTree>
    <p:extLst>
      <p:ext uri="{BB962C8B-B14F-4D97-AF65-F5344CB8AC3E}">
        <p14:creationId xmlns:p14="http://schemas.microsoft.com/office/powerpoint/2010/main" val="16696110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 columnas con foto ">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 name="Text Placeholder 7">
            <a:extLst>
              <a:ext uri="{FF2B5EF4-FFF2-40B4-BE49-F238E27FC236}">
                <a16:creationId xmlns:a16="http://schemas.microsoft.com/office/drawing/2014/main" id="{5080D8FC-1E5D-D2C6-1F3F-38E603E29105}"/>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3" name="Marcador de texto 5">
            <a:extLst>
              <a:ext uri="{FF2B5EF4-FFF2-40B4-BE49-F238E27FC236}">
                <a16:creationId xmlns:a16="http://schemas.microsoft.com/office/drawing/2014/main" id="{208AF6AA-F100-5AD3-CFB0-B21CE8165925}"/>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4" name="Marcador de texto 5">
            <a:extLst>
              <a:ext uri="{FF2B5EF4-FFF2-40B4-BE49-F238E27FC236}">
                <a16:creationId xmlns:a16="http://schemas.microsoft.com/office/drawing/2014/main" id="{8081B11E-5D26-237B-45DA-E2812ABF4187}"/>
              </a:ext>
            </a:extLst>
          </p:cNvPr>
          <p:cNvSpPr>
            <a:spLocks noGrp="1"/>
          </p:cNvSpPr>
          <p:nvPr>
            <p:ph type="body" sz="quarter" idx="70" hasCustomPrompt="1"/>
          </p:nvPr>
        </p:nvSpPr>
        <p:spPr>
          <a:xfrm>
            <a:off x="444099" y="4067293"/>
            <a:ext cx="5274120"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2224D8C1-2C12-A25E-D3FA-899771AF4B11}"/>
              </a:ext>
            </a:extLst>
          </p:cNvPr>
          <p:cNvSpPr>
            <a:spLocks noGrp="1"/>
          </p:cNvSpPr>
          <p:nvPr>
            <p:ph type="body" sz="quarter" idx="71" hasCustomPrompt="1"/>
          </p:nvPr>
        </p:nvSpPr>
        <p:spPr>
          <a:xfrm>
            <a:off x="444098" y="4705673"/>
            <a:ext cx="5274121" cy="1328403"/>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s-ES" sz="1200" b="0" i="0">
                <a:effectLst/>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a:p>
            <a:pPr lvl="0"/>
            <a:r>
              <a:rPr lang="es-ES" b="0" i="0" err="1">
                <a:solidFill>
                  <a:srgbClr val="000000"/>
                </a:solidFill>
                <a:effectLst/>
                <a:latin typeface="Open Sans" panose="020B0606030504020204" pitchFamily="34" charset="0"/>
              </a:rPr>
              <a:t>Vivamus</a:t>
            </a:r>
            <a:r>
              <a:rPr lang="es-ES" b="0" i="0">
                <a:solidFill>
                  <a:srgbClr val="000000"/>
                </a:solidFill>
                <a:effectLst/>
                <a:latin typeface="Open Sans" panose="020B0606030504020204" pitchFamily="34" charset="0"/>
              </a:rPr>
              <a:t> sed </a:t>
            </a:r>
            <a:r>
              <a:rPr lang="es-ES" b="0" i="0" err="1">
                <a:solidFill>
                  <a:srgbClr val="000000"/>
                </a:solidFill>
                <a:effectLst/>
                <a:latin typeface="Open Sans" panose="020B0606030504020204" pitchFamily="34" charset="0"/>
              </a:rPr>
              <a:t>tellus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eget</a:t>
            </a:r>
            <a:r>
              <a:rPr lang="es-ES" b="0" i="0">
                <a:solidFill>
                  <a:srgbClr val="000000"/>
                </a:solidFill>
                <a:effectLst/>
                <a:latin typeface="Open Sans" panose="020B0606030504020204" pitchFamily="34" charset="0"/>
              </a:rPr>
              <a:t> nunc </a:t>
            </a:r>
            <a:r>
              <a:rPr lang="es-ES" b="0" i="0" err="1">
                <a:solidFill>
                  <a:srgbClr val="000000"/>
                </a:solidFill>
                <a:effectLst/>
                <a:latin typeface="Open Sans" panose="020B0606030504020204" pitchFamily="34" charset="0"/>
              </a:rPr>
              <a:t>bibendum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fermentum</a:t>
            </a:r>
            <a:r>
              <a:rPr lang="es-ES" b="0" i="0">
                <a:solidFill>
                  <a:srgbClr val="000000"/>
                </a:solidFill>
                <a:effectLst/>
                <a:latin typeface="Open Sans" panose="020B0606030504020204" pitchFamily="34" charset="0"/>
              </a:rPr>
              <a:t> in </a:t>
            </a:r>
            <a:r>
              <a:rPr lang="es-ES" b="0" i="0" err="1">
                <a:solidFill>
                  <a:srgbClr val="000000"/>
                </a:solidFill>
                <a:effectLst/>
                <a:latin typeface="Open Sans" panose="020B0606030504020204" pitchFamily="34" charset="0"/>
              </a:rPr>
              <a:t>eu</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erat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Fusce</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porttitor</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nulla</a:t>
            </a:r>
            <a:r>
              <a:rPr lang="es-ES" b="0" i="0">
                <a:solidFill>
                  <a:srgbClr val="000000"/>
                </a:solidFill>
                <a:effectLst/>
                <a:latin typeface="Open Sans" panose="020B0606030504020204" pitchFamily="34" charset="0"/>
              </a:rPr>
              <a:t> eros, </a:t>
            </a:r>
            <a:r>
              <a:rPr lang="es-ES" b="0" i="0" err="1">
                <a:solidFill>
                  <a:srgbClr val="000000"/>
                </a:solidFill>
                <a:effectLst/>
                <a:latin typeface="Open Sans" panose="020B0606030504020204" pitchFamily="34" charset="0"/>
              </a:rPr>
              <a:t>vel</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ultricies</a:t>
            </a:r>
            <a:r>
              <a:rPr lang="es-ES" b="0" i="0">
                <a:solidFill>
                  <a:srgbClr val="000000"/>
                </a:solidFill>
                <a:effectLst/>
                <a:latin typeface="Open Sans" panose="020B0606030504020204" pitchFamily="34" charset="0"/>
              </a:rPr>
              <a:t> ante </a:t>
            </a:r>
            <a:r>
              <a:rPr lang="es-ES" b="0" i="0" err="1">
                <a:solidFill>
                  <a:srgbClr val="000000"/>
                </a:solidFill>
                <a:effectLst/>
                <a:latin typeface="Open Sans" panose="020B0606030504020204" pitchFamily="34" charset="0"/>
              </a:rPr>
              <a:t>aliquet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molestie</a:t>
            </a:r>
            <a:r>
              <a:rPr lang="es-ES" b="0" i="0">
                <a:solidFill>
                  <a:srgbClr val="000000"/>
                </a:solidFill>
                <a:effectLst/>
                <a:latin typeface="Open Sans" panose="020B0606030504020204" pitchFamily="34" charset="0"/>
              </a:rPr>
              <a:t>.</a:t>
            </a:r>
            <a:endParaRPr lang="es-ES"/>
          </a:p>
        </p:txBody>
      </p:sp>
      <p:sp>
        <p:nvSpPr>
          <p:cNvPr id="7" name="Picture Placeholder 2">
            <a:extLst>
              <a:ext uri="{FF2B5EF4-FFF2-40B4-BE49-F238E27FC236}">
                <a16:creationId xmlns:a16="http://schemas.microsoft.com/office/drawing/2014/main" id="{0181EBEB-BF70-B344-011C-983DDCB58152}"/>
              </a:ext>
            </a:extLst>
          </p:cNvPr>
          <p:cNvSpPr>
            <a:spLocks noGrp="1"/>
          </p:cNvSpPr>
          <p:nvPr>
            <p:ph type="pic" sz="quarter" idx="58"/>
          </p:nvPr>
        </p:nvSpPr>
        <p:spPr>
          <a:xfrm>
            <a:off x="444096" y="1841339"/>
            <a:ext cx="5274123" cy="1895259"/>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sp>
        <p:nvSpPr>
          <p:cNvPr id="9" name="Marcador de texto 5">
            <a:extLst>
              <a:ext uri="{FF2B5EF4-FFF2-40B4-BE49-F238E27FC236}">
                <a16:creationId xmlns:a16="http://schemas.microsoft.com/office/drawing/2014/main" id="{3D782D69-A86F-379D-7916-598F8264C45B}"/>
              </a:ext>
            </a:extLst>
          </p:cNvPr>
          <p:cNvSpPr>
            <a:spLocks noGrp="1"/>
          </p:cNvSpPr>
          <p:nvPr>
            <p:ph type="body" sz="quarter" idx="72" hasCustomPrompt="1"/>
          </p:nvPr>
        </p:nvSpPr>
        <p:spPr>
          <a:xfrm>
            <a:off x="6316865" y="4067293"/>
            <a:ext cx="5274120" cy="608393"/>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11" name="Marcador de texto 5">
            <a:extLst>
              <a:ext uri="{FF2B5EF4-FFF2-40B4-BE49-F238E27FC236}">
                <a16:creationId xmlns:a16="http://schemas.microsoft.com/office/drawing/2014/main" id="{CFC48089-006A-5B60-85B7-3C1427779498}"/>
              </a:ext>
            </a:extLst>
          </p:cNvPr>
          <p:cNvSpPr>
            <a:spLocks noGrp="1"/>
          </p:cNvSpPr>
          <p:nvPr>
            <p:ph type="body" sz="quarter" idx="73" hasCustomPrompt="1"/>
          </p:nvPr>
        </p:nvSpPr>
        <p:spPr>
          <a:xfrm>
            <a:off x="6316862" y="4705673"/>
            <a:ext cx="5274121" cy="1328403"/>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40000B"/>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a:p>
            <a:pPr lvl="0"/>
            <a:r>
              <a:rPr lang="es-ES" b="0" i="0" err="1">
                <a:solidFill>
                  <a:srgbClr val="000000"/>
                </a:solidFill>
                <a:effectLst/>
                <a:latin typeface="Open Sans" panose="020B0606030504020204" pitchFamily="34" charset="0"/>
              </a:rPr>
              <a:t>Vivamus</a:t>
            </a:r>
            <a:r>
              <a:rPr lang="es-ES" b="0" i="0">
                <a:solidFill>
                  <a:srgbClr val="000000"/>
                </a:solidFill>
                <a:effectLst/>
                <a:latin typeface="Open Sans" panose="020B0606030504020204" pitchFamily="34" charset="0"/>
              </a:rPr>
              <a:t> sed </a:t>
            </a:r>
            <a:r>
              <a:rPr lang="es-ES" b="0" i="0" err="1">
                <a:solidFill>
                  <a:srgbClr val="000000"/>
                </a:solidFill>
                <a:effectLst/>
                <a:latin typeface="Open Sans" panose="020B0606030504020204" pitchFamily="34" charset="0"/>
              </a:rPr>
              <a:t>tellus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eget</a:t>
            </a:r>
            <a:r>
              <a:rPr lang="es-ES" b="0" i="0">
                <a:solidFill>
                  <a:srgbClr val="000000"/>
                </a:solidFill>
                <a:effectLst/>
                <a:latin typeface="Open Sans" panose="020B0606030504020204" pitchFamily="34" charset="0"/>
              </a:rPr>
              <a:t> nunc </a:t>
            </a:r>
            <a:r>
              <a:rPr lang="es-ES" b="0" i="0" err="1">
                <a:solidFill>
                  <a:srgbClr val="000000"/>
                </a:solidFill>
                <a:effectLst/>
                <a:latin typeface="Open Sans" panose="020B0606030504020204" pitchFamily="34" charset="0"/>
              </a:rPr>
              <a:t>bibendum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fermentum</a:t>
            </a:r>
            <a:r>
              <a:rPr lang="es-ES" b="0" i="0">
                <a:solidFill>
                  <a:srgbClr val="000000"/>
                </a:solidFill>
                <a:effectLst/>
                <a:latin typeface="Open Sans" panose="020B0606030504020204" pitchFamily="34" charset="0"/>
              </a:rPr>
              <a:t> in </a:t>
            </a:r>
            <a:r>
              <a:rPr lang="es-ES" b="0" i="0" err="1">
                <a:solidFill>
                  <a:srgbClr val="000000"/>
                </a:solidFill>
                <a:effectLst/>
                <a:latin typeface="Open Sans" panose="020B0606030504020204" pitchFamily="34" charset="0"/>
              </a:rPr>
              <a:t>eu</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erat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Fusce</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porttitor</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nulla</a:t>
            </a:r>
            <a:r>
              <a:rPr lang="es-ES" b="0" i="0">
                <a:solidFill>
                  <a:srgbClr val="000000"/>
                </a:solidFill>
                <a:effectLst/>
                <a:latin typeface="Open Sans" panose="020B0606030504020204" pitchFamily="34" charset="0"/>
              </a:rPr>
              <a:t> eros, </a:t>
            </a:r>
            <a:r>
              <a:rPr lang="es-ES" b="0" i="0" err="1">
                <a:solidFill>
                  <a:srgbClr val="000000"/>
                </a:solidFill>
                <a:effectLst/>
                <a:latin typeface="Open Sans" panose="020B0606030504020204" pitchFamily="34" charset="0"/>
              </a:rPr>
              <a:t>vel</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ultricies</a:t>
            </a:r>
            <a:r>
              <a:rPr lang="es-ES" b="0" i="0">
                <a:solidFill>
                  <a:srgbClr val="000000"/>
                </a:solidFill>
                <a:effectLst/>
                <a:latin typeface="Open Sans" panose="020B0606030504020204" pitchFamily="34" charset="0"/>
              </a:rPr>
              <a:t> ante </a:t>
            </a:r>
            <a:r>
              <a:rPr lang="es-ES" b="0" i="0" err="1">
                <a:solidFill>
                  <a:srgbClr val="000000"/>
                </a:solidFill>
                <a:effectLst/>
                <a:latin typeface="Open Sans" panose="020B0606030504020204" pitchFamily="34" charset="0"/>
              </a:rPr>
              <a:t>aliquet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molestie</a:t>
            </a:r>
            <a:r>
              <a:rPr lang="es-ES" b="0" i="0">
                <a:solidFill>
                  <a:srgbClr val="000000"/>
                </a:solidFill>
                <a:effectLst/>
                <a:latin typeface="Open Sans" panose="020B0606030504020204" pitchFamily="34" charset="0"/>
              </a:rPr>
              <a:t>.</a:t>
            </a:r>
            <a:endParaRPr lang="es-ES"/>
          </a:p>
        </p:txBody>
      </p:sp>
      <p:sp>
        <p:nvSpPr>
          <p:cNvPr id="12" name="Picture Placeholder 2">
            <a:extLst>
              <a:ext uri="{FF2B5EF4-FFF2-40B4-BE49-F238E27FC236}">
                <a16:creationId xmlns:a16="http://schemas.microsoft.com/office/drawing/2014/main" id="{C7AB4234-7853-E563-41A4-60C0D461C439}"/>
              </a:ext>
            </a:extLst>
          </p:cNvPr>
          <p:cNvSpPr>
            <a:spLocks noGrp="1"/>
          </p:cNvSpPr>
          <p:nvPr>
            <p:ph type="pic" sz="quarter" idx="74"/>
          </p:nvPr>
        </p:nvSpPr>
        <p:spPr>
          <a:xfrm>
            <a:off x="6316862" y="1841339"/>
            <a:ext cx="5274123" cy="1895259"/>
          </a:xfrm>
          <a:prstGeom prst="round2DiagRect">
            <a:avLst>
              <a:gd name="adj1" fmla="val 4983"/>
              <a:gd name="adj2" fmla="val 8383"/>
            </a:avLst>
          </a:prstGeom>
          <a:ln w="25400">
            <a:noFill/>
          </a:ln>
        </p:spPr>
        <p:txBody>
          <a:bodyPr>
            <a:normAutofit/>
          </a:bodyPr>
          <a:lstStyle>
            <a:lvl1pPr>
              <a:defRPr sz="2000" b="0" i="0">
                <a:latin typeface="Mapfre Text" pitchFamily="2" charset="77"/>
              </a:defRPr>
            </a:lvl1pPr>
          </a:lstStyle>
          <a:p>
            <a:endParaRPr lang="en-ES"/>
          </a:p>
        </p:txBody>
      </p:sp>
      <p:pic>
        <p:nvPicPr>
          <p:cNvPr id="5" name="Gráfico 4">
            <a:extLst>
              <a:ext uri="{FF2B5EF4-FFF2-40B4-BE49-F238E27FC236}">
                <a16:creationId xmlns:a16="http://schemas.microsoft.com/office/drawing/2014/main" id="{80E335CB-1355-C8C9-6A12-00BF73DE732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7597979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 columnas iconos circulo roj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2" name="Marcador de texto 5">
            <a:extLst>
              <a:ext uri="{FF2B5EF4-FFF2-40B4-BE49-F238E27FC236}">
                <a16:creationId xmlns:a16="http://schemas.microsoft.com/office/drawing/2014/main" id="{3BB0D7DD-D8D7-FBC8-5DE3-923CC48436B6}"/>
              </a:ext>
            </a:extLst>
          </p:cNvPr>
          <p:cNvSpPr>
            <a:spLocks noGrp="1"/>
          </p:cNvSpPr>
          <p:nvPr>
            <p:ph type="body" sz="quarter" idx="63" hasCustomPrompt="1"/>
          </p:nvPr>
        </p:nvSpPr>
        <p:spPr>
          <a:xfrm>
            <a:off x="467556" y="1342656"/>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24" name="Marcador de texto 5">
            <a:extLst>
              <a:ext uri="{FF2B5EF4-FFF2-40B4-BE49-F238E27FC236}">
                <a16:creationId xmlns:a16="http://schemas.microsoft.com/office/drawing/2014/main" id="{E77711EB-6366-1E42-78EC-1B895903ECC4}"/>
              </a:ext>
            </a:extLst>
          </p:cNvPr>
          <p:cNvSpPr>
            <a:spLocks noGrp="1"/>
          </p:cNvSpPr>
          <p:nvPr>
            <p:ph type="body" sz="quarter" idx="65" hasCustomPrompt="1"/>
          </p:nvPr>
        </p:nvSpPr>
        <p:spPr>
          <a:xfrm>
            <a:off x="1976015" y="2813696"/>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25" name="Marcador de texto 5">
            <a:extLst>
              <a:ext uri="{FF2B5EF4-FFF2-40B4-BE49-F238E27FC236}">
                <a16:creationId xmlns:a16="http://schemas.microsoft.com/office/drawing/2014/main" id="{E979DCFC-54D4-05F5-882B-399B2554CA4F}"/>
              </a:ext>
            </a:extLst>
          </p:cNvPr>
          <p:cNvSpPr>
            <a:spLocks noGrp="1"/>
          </p:cNvSpPr>
          <p:nvPr>
            <p:ph type="body" sz="quarter" idx="66" hasCustomPrompt="1"/>
          </p:nvPr>
        </p:nvSpPr>
        <p:spPr>
          <a:xfrm>
            <a:off x="1976015" y="2467334"/>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5" name="Text Placeholder 7">
            <a:extLst>
              <a:ext uri="{FF2B5EF4-FFF2-40B4-BE49-F238E27FC236}">
                <a16:creationId xmlns:a16="http://schemas.microsoft.com/office/drawing/2014/main" id="{8A60F069-B1E4-D5D1-71BF-1FD48D1AF41F}"/>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Marcador de texto 5">
            <a:extLst>
              <a:ext uri="{FF2B5EF4-FFF2-40B4-BE49-F238E27FC236}">
                <a16:creationId xmlns:a16="http://schemas.microsoft.com/office/drawing/2014/main" id="{F8535FAE-032F-2461-F0C8-89B114D7C548}"/>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8" name="Round Diagonal Corner of Rectangle 15">
            <a:extLst>
              <a:ext uri="{FF2B5EF4-FFF2-40B4-BE49-F238E27FC236}">
                <a16:creationId xmlns:a16="http://schemas.microsoft.com/office/drawing/2014/main" id="{2DAB4A51-85BB-55AD-A117-C14B86812205}"/>
              </a:ext>
            </a:extLst>
          </p:cNvPr>
          <p:cNvSpPr/>
          <p:nvPr userDrawn="1"/>
        </p:nvSpPr>
        <p:spPr>
          <a:xfrm>
            <a:off x="881918" y="2428097"/>
            <a:ext cx="883372" cy="883373"/>
          </a:xfrm>
          <a:prstGeom prst="round2DiagRect">
            <a:avLst>
              <a:gd name="adj1" fmla="val 7084"/>
              <a:gd name="adj2" fmla="val 8816"/>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2" name="Marcador de texto 5">
            <a:extLst>
              <a:ext uri="{FF2B5EF4-FFF2-40B4-BE49-F238E27FC236}">
                <a16:creationId xmlns:a16="http://schemas.microsoft.com/office/drawing/2014/main" id="{1A5CB2AD-2E44-515D-1DE2-D06D71033F76}"/>
              </a:ext>
            </a:extLst>
          </p:cNvPr>
          <p:cNvSpPr>
            <a:spLocks noGrp="1"/>
          </p:cNvSpPr>
          <p:nvPr>
            <p:ph type="body" sz="quarter" idx="67" hasCustomPrompt="1"/>
          </p:nvPr>
        </p:nvSpPr>
        <p:spPr>
          <a:xfrm>
            <a:off x="1976015" y="4487950"/>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13" name="Marcador de texto 5">
            <a:extLst>
              <a:ext uri="{FF2B5EF4-FFF2-40B4-BE49-F238E27FC236}">
                <a16:creationId xmlns:a16="http://schemas.microsoft.com/office/drawing/2014/main" id="{C38384EE-3115-E3E3-589F-7ADB06BE6915}"/>
              </a:ext>
            </a:extLst>
          </p:cNvPr>
          <p:cNvSpPr>
            <a:spLocks noGrp="1"/>
          </p:cNvSpPr>
          <p:nvPr>
            <p:ph type="body" sz="quarter" idx="68" hasCustomPrompt="1"/>
          </p:nvPr>
        </p:nvSpPr>
        <p:spPr>
          <a:xfrm>
            <a:off x="1976015" y="4141588"/>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14" name="Round Diagonal Corner of Rectangle 15">
            <a:extLst>
              <a:ext uri="{FF2B5EF4-FFF2-40B4-BE49-F238E27FC236}">
                <a16:creationId xmlns:a16="http://schemas.microsoft.com/office/drawing/2014/main" id="{A8B9CD27-0665-0987-979C-75E800BF3DA6}"/>
              </a:ext>
            </a:extLst>
          </p:cNvPr>
          <p:cNvSpPr/>
          <p:nvPr userDrawn="1"/>
        </p:nvSpPr>
        <p:spPr>
          <a:xfrm>
            <a:off x="881918" y="4102351"/>
            <a:ext cx="883372" cy="883373"/>
          </a:xfrm>
          <a:prstGeom prst="round2DiagRect">
            <a:avLst>
              <a:gd name="adj1" fmla="val 7084"/>
              <a:gd name="adj2" fmla="val 8816"/>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8" name="Marcador de texto 5">
            <a:extLst>
              <a:ext uri="{FF2B5EF4-FFF2-40B4-BE49-F238E27FC236}">
                <a16:creationId xmlns:a16="http://schemas.microsoft.com/office/drawing/2014/main" id="{926C4F77-D123-6D5A-6849-6E37A6EF9AE4}"/>
              </a:ext>
            </a:extLst>
          </p:cNvPr>
          <p:cNvSpPr>
            <a:spLocks noGrp="1"/>
          </p:cNvSpPr>
          <p:nvPr>
            <p:ph type="body" sz="quarter" idx="69" hasCustomPrompt="1"/>
          </p:nvPr>
        </p:nvSpPr>
        <p:spPr>
          <a:xfrm>
            <a:off x="7539688" y="2813696"/>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19" name="Marcador de texto 5">
            <a:extLst>
              <a:ext uri="{FF2B5EF4-FFF2-40B4-BE49-F238E27FC236}">
                <a16:creationId xmlns:a16="http://schemas.microsoft.com/office/drawing/2014/main" id="{86D7B798-B732-A0C3-13D3-DA24B199C7B9}"/>
              </a:ext>
            </a:extLst>
          </p:cNvPr>
          <p:cNvSpPr>
            <a:spLocks noGrp="1"/>
          </p:cNvSpPr>
          <p:nvPr>
            <p:ph type="body" sz="quarter" idx="70" hasCustomPrompt="1"/>
          </p:nvPr>
        </p:nvSpPr>
        <p:spPr>
          <a:xfrm>
            <a:off x="7539688" y="2467334"/>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20" name="Round Diagonal Corner of Rectangle 15">
            <a:extLst>
              <a:ext uri="{FF2B5EF4-FFF2-40B4-BE49-F238E27FC236}">
                <a16:creationId xmlns:a16="http://schemas.microsoft.com/office/drawing/2014/main" id="{65497705-FFEC-1CAC-C06F-16476B36585B}"/>
              </a:ext>
            </a:extLst>
          </p:cNvPr>
          <p:cNvSpPr/>
          <p:nvPr userDrawn="1"/>
        </p:nvSpPr>
        <p:spPr>
          <a:xfrm>
            <a:off x="6445591" y="2428097"/>
            <a:ext cx="883372" cy="883373"/>
          </a:xfrm>
          <a:prstGeom prst="round2DiagRect">
            <a:avLst>
              <a:gd name="adj1" fmla="val 7084"/>
              <a:gd name="adj2" fmla="val 8816"/>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sp>
        <p:nvSpPr>
          <p:cNvPr id="21" name="Marcador de texto 5">
            <a:extLst>
              <a:ext uri="{FF2B5EF4-FFF2-40B4-BE49-F238E27FC236}">
                <a16:creationId xmlns:a16="http://schemas.microsoft.com/office/drawing/2014/main" id="{DDDE8ACE-4B06-1A9A-CB66-E5381BE24952}"/>
              </a:ext>
            </a:extLst>
          </p:cNvPr>
          <p:cNvSpPr>
            <a:spLocks noGrp="1"/>
          </p:cNvSpPr>
          <p:nvPr>
            <p:ph type="body" sz="quarter" idx="71" hasCustomPrompt="1"/>
          </p:nvPr>
        </p:nvSpPr>
        <p:spPr>
          <a:xfrm>
            <a:off x="7539688" y="4487950"/>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23" name="Marcador de texto 5">
            <a:extLst>
              <a:ext uri="{FF2B5EF4-FFF2-40B4-BE49-F238E27FC236}">
                <a16:creationId xmlns:a16="http://schemas.microsoft.com/office/drawing/2014/main" id="{267B7794-8DC3-F6E2-D940-51D91739060F}"/>
              </a:ext>
            </a:extLst>
          </p:cNvPr>
          <p:cNvSpPr>
            <a:spLocks noGrp="1"/>
          </p:cNvSpPr>
          <p:nvPr>
            <p:ph type="body" sz="quarter" idx="72" hasCustomPrompt="1"/>
          </p:nvPr>
        </p:nvSpPr>
        <p:spPr>
          <a:xfrm>
            <a:off x="7539688" y="4141588"/>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26" name="Round Diagonal Corner of Rectangle 15">
            <a:extLst>
              <a:ext uri="{FF2B5EF4-FFF2-40B4-BE49-F238E27FC236}">
                <a16:creationId xmlns:a16="http://schemas.microsoft.com/office/drawing/2014/main" id="{E98676F8-2A4A-575A-6E8E-CBCBD1832B3F}"/>
              </a:ext>
            </a:extLst>
          </p:cNvPr>
          <p:cNvSpPr/>
          <p:nvPr userDrawn="1"/>
        </p:nvSpPr>
        <p:spPr>
          <a:xfrm>
            <a:off x="6445591" y="4102351"/>
            <a:ext cx="883372" cy="883373"/>
          </a:xfrm>
          <a:prstGeom prst="round2DiagRect">
            <a:avLst>
              <a:gd name="adj1" fmla="val 7084"/>
              <a:gd name="adj2" fmla="val 8816"/>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pic>
        <p:nvPicPr>
          <p:cNvPr id="2" name="Gráfico 1">
            <a:extLst>
              <a:ext uri="{FF2B5EF4-FFF2-40B4-BE49-F238E27FC236}">
                <a16:creationId xmlns:a16="http://schemas.microsoft.com/office/drawing/2014/main" id="{DFA37659-12E0-3EB5-A20D-3F1848FAB35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3449550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2 columnas iconos circulo COLORE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2" name="Marcador de texto 5">
            <a:extLst>
              <a:ext uri="{FF2B5EF4-FFF2-40B4-BE49-F238E27FC236}">
                <a16:creationId xmlns:a16="http://schemas.microsoft.com/office/drawing/2014/main" id="{3BB0D7DD-D8D7-FBC8-5DE3-923CC48436B6}"/>
              </a:ext>
            </a:extLst>
          </p:cNvPr>
          <p:cNvSpPr>
            <a:spLocks noGrp="1"/>
          </p:cNvSpPr>
          <p:nvPr>
            <p:ph type="body" sz="quarter" idx="63" hasCustomPrompt="1"/>
          </p:nvPr>
        </p:nvSpPr>
        <p:spPr>
          <a:xfrm>
            <a:off x="467556" y="1342656"/>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24" name="Marcador de texto 5">
            <a:extLst>
              <a:ext uri="{FF2B5EF4-FFF2-40B4-BE49-F238E27FC236}">
                <a16:creationId xmlns:a16="http://schemas.microsoft.com/office/drawing/2014/main" id="{E77711EB-6366-1E42-78EC-1B895903ECC4}"/>
              </a:ext>
            </a:extLst>
          </p:cNvPr>
          <p:cNvSpPr>
            <a:spLocks noGrp="1"/>
          </p:cNvSpPr>
          <p:nvPr>
            <p:ph type="body" sz="quarter" idx="65" hasCustomPrompt="1"/>
          </p:nvPr>
        </p:nvSpPr>
        <p:spPr>
          <a:xfrm>
            <a:off x="1976015" y="2813696"/>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25" name="Marcador de texto 5">
            <a:extLst>
              <a:ext uri="{FF2B5EF4-FFF2-40B4-BE49-F238E27FC236}">
                <a16:creationId xmlns:a16="http://schemas.microsoft.com/office/drawing/2014/main" id="{E979DCFC-54D4-05F5-882B-399B2554CA4F}"/>
              </a:ext>
            </a:extLst>
          </p:cNvPr>
          <p:cNvSpPr>
            <a:spLocks noGrp="1"/>
          </p:cNvSpPr>
          <p:nvPr>
            <p:ph type="body" sz="quarter" idx="66" hasCustomPrompt="1"/>
          </p:nvPr>
        </p:nvSpPr>
        <p:spPr>
          <a:xfrm>
            <a:off x="1976015" y="2467334"/>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5" name="Text Placeholder 7">
            <a:extLst>
              <a:ext uri="{FF2B5EF4-FFF2-40B4-BE49-F238E27FC236}">
                <a16:creationId xmlns:a16="http://schemas.microsoft.com/office/drawing/2014/main" id="{8A60F069-B1E4-D5D1-71BF-1FD48D1AF41F}"/>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Marcador de texto 5">
            <a:extLst>
              <a:ext uri="{FF2B5EF4-FFF2-40B4-BE49-F238E27FC236}">
                <a16:creationId xmlns:a16="http://schemas.microsoft.com/office/drawing/2014/main" id="{F8535FAE-032F-2461-F0C8-89B114D7C548}"/>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8" name="Round Diagonal Corner of Rectangle 15">
            <a:extLst>
              <a:ext uri="{FF2B5EF4-FFF2-40B4-BE49-F238E27FC236}">
                <a16:creationId xmlns:a16="http://schemas.microsoft.com/office/drawing/2014/main" id="{2DAB4A51-85BB-55AD-A117-C14B86812205}"/>
              </a:ext>
            </a:extLst>
          </p:cNvPr>
          <p:cNvSpPr/>
          <p:nvPr userDrawn="1"/>
        </p:nvSpPr>
        <p:spPr>
          <a:xfrm>
            <a:off x="881918" y="2428097"/>
            <a:ext cx="883372" cy="883373"/>
          </a:xfrm>
          <a:prstGeom prst="round2DiagRect">
            <a:avLst>
              <a:gd name="adj1" fmla="val 7084"/>
              <a:gd name="adj2" fmla="val 8816"/>
            </a:avLst>
          </a:prstGeom>
          <a:solidFill>
            <a:srgbClr val="EEFAFB"/>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2" name="Marcador de texto 5">
            <a:extLst>
              <a:ext uri="{FF2B5EF4-FFF2-40B4-BE49-F238E27FC236}">
                <a16:creationId xmlns:a16="http://schemas.microsoft.com/office/drawing/2014/main" id="{1A5CB2AD-2E44-515D-1DE2-D06D71033F76}"/>
              </a:ext>
            </a:extLst>
          </p:cNvPr>
          <p:cNvSpPr>
            <a:spLocks noGrp="1"/>
          </p:cNvSpPr>
          <p:nvPr>
            <p:ph type="body" sz="quarter" idx="67" hasCustomPrompt="1"/>
          </p:nvPr>
        </p:nvSpPr>
        <p:spPr>
          <a:xfrm>
            <a:off x="1976015" y="4487950"/>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13" name="Marcador de texto 5">
            <a:extLst>
              <a:ext uri="{FF2B5EF4-FFF2-40B4-BE49-F238E27FC236}">
                <a16:creationId xmlns:a16="http://schemas.microsoft.com/office/drawing/2014/main" id="{C38384EE-3115-E3E3-589F-7ADB06BE6915}"/>
              </a:ext>
            </a:extLst>
          </p:cNvPr>
          <p:cNvSpPr>
            <a:spLocks noGrp="1"/>
          </p:cNvSpPr>
          <p:nvPr>
            <p:ph type="body" sz="quarter" idx="68" hasCustomPrompt="1"/>
          </p:nvPr>
        </p:nvSpPr>
        <p:spPr>
          <a:xfrm>
            <a:off x="1976015" y="4141588"/>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14" name="Round Diagonal Corner of Rectangle 15">
            <a:extLst>
              <a:ext uri="{FF2B5EF4-FFF2-40B4-BE49-F238E27FC236}">
                <a16:creationId xmlns:a16="http://schemas.microsoft.com/office/drawing/2014/main" id="{A8B9CD27-0665-0987-979C-75E800BF3DA6}"/>
              </a:ext>
            </a:extLst>
          </p:cNvPr>
          <p:cNvSpPr/>
          <p:nvPr userDrawn="1"/>
        </p:nvSpPr>
        <p:spPr>
          <a:xfrm>
            <a:off x="881918" y="4102351"/>
            <a:ext cx="883372" cy="883373"/>
          </a:xfrm>
          <a:prstGeom prst="round2DiagRect">
            <a:avLst>
              <a:gd name="adj1" fmla="val 7084"/>
              <a:gd name="adj2" fmla="val 8816"/>
            </a:avLst>
          </a:prstGeom>
          <a:solidFill>
            <a:srgbClr val="EEFAFB"/>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8" name="Marcador de texto 5">
            <a:extLst>
              <a:ext uri="{FF2B5EF4-FFF2-40B4-BE49-F238E27FC236}">
                <a16:creationId xmlns:a16="http://schemas.microsoft.com/office/drawing/2014/main" id="{926C4F77-D123-6D5A-6849-6E37A6EF9AE4}"/>
              </a:ext>
            </a:extLst>
          </p:cNvPr>
          <p:cNvSpPr>
            <a:spLocks noGrp="1"/>
          </p:cNvSpPr>
          <p:nvPr>
            <p:ph type="body" sz="quarter" idx="69" hasCustomPrompt="1"/>
          </p:nvPr>
        </p:nvSpPr>
        <p:spPr>
          <a:xfrm>
            <a:off x="7539688" y="2813696"/>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19" name="Marcador de texto 5">
            <a:extLst>
              <a:ext uri="{FF2B5EF4-FFF2-40B4-BE49-F238E27FC236}">
                <a16:creationId xmlns:a16="http://schemas.microsoft.com/office/drawing/2014/main" id="{86D7B798-B732-A0C3-13D3-DA24B199C7B9}"/>
              </a:ext>
            </a:extLst>
          </p:cNvPr>
          <p:cNvSpPr>
            <a:spLocks noGrp="1"/>
          </p:cNvSpPr>
          <p:nvPr>
            <p:ph type="body" sz="quarter" idx="70" hasCustomPrompt="1"/>
          </p:nvPr>
        </p:nvSpPr>
        <p:spPr>
          <a:xfrm>
            <a:off x="7539688" y="2467334"/>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20" name="Round Diagonal Corner of Rectangle 15">
            <a:extLst>
              <a:ext uri="{FF2B5EF4-FFF2-40B4-BE49-F238E27FC236}">
                <a16:creationId xmlns:a16="http://schemas.microsoft.com/office/drawing/2014/main" id="{65497705-FFEC-1CAC-C06F-16476B36585B}"/>
              </a:ext>
            </a:extLst>
          </p:cNvPr>
          <p:cNvSpPr/>
          <p:nvPr userDrawn="1"/>
        </p:nvSpPr>
        <p:spPr>
          <a:xfrm>
            <a:off x="6445591" y="2428097"/>
            <a:ext cx="883372" cy="883373"/>
          </a:xfrm>
          <a:prstGeom prst="round2DiagRect">
            <a:avLst>
              <a:gd name="adj1" fmla="val 7084"/>
              <a:gd name="adj2" fmla="val 8816"/>
            </a:avLst>
          </a:prstGeom>
          <a:solidFill>
            <a:srgbClr val="EEFAFB"/>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sp>
        <p:nvSpPr>
          <p:cNvPr id="21" name="Marcador de texto 5">
            <a:extLst>
              <a:ext uri="{FF2B5EF4-FFF2-40B4-BE49-F238E27FC236}">
                <a16:creationId xmlns:a16="http://schemas.microsoft.com/office/drawing/2014/main" id="{DDDE8ACE-4B06-1A9A-CB66-E5381BE24952}"/>
              </a:ext>
            </a:extLst>
          </p:cNvPr>
          <p:cNvSpPr>
            <a:spLocks noGrp="1"/>
          </p:cNvSpPr>
          <p:nvPr>
            <p:ph type="body" sz="quarter" idx="71" hasCustomPrompt="1"/>
          </p:nvPr>
        </p:nvSpPr>
        <p:spPr>
          <a:xfrm>
            <a:off x="7539688" y="4487950"/>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23" name="Marcador de texto 5">
            <a:extLst>
              <a:ext uri="{FF2B5EF4-FFF2-40B4-BE49-F238E27FC236}">
                <a16:creationId xmlns:a16="http://schemas.microsoft.com/office/drawing/2014/main" id="{267B7794-8DC3-F6E2-D940-51D91739060F}"/>
              </a:ext>
            </a:extLst>
          </p:cNvPr>
          <p:cNvSpPr>
            <a:spLocks noGrp="1"/>
          </p:cNvSpPr>
          <p:nvPr>
            <p:ph type="body" sz="quarter" idx="72" hasCustomPrompt="1"/>
          </p:nvPr>
        </p:nvSpPr>
        <p:spPr>
          <a:xfrm>
            <a:off x="7539688" y="4141588"/>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26" name="Round Diagonal Corner of Rectangle 15">
            <a:extLst>
              <a:ext uri="{FF2B5EF4-FFF2-40B4-BE49-F238E27FC236}">
                <a16:creationId xmlns:a16="http://schemas.microsoft.com/office/drawing/2014/main" id="{E98676F8-2A4A-575A-6E8E-CBCBD1832B3F}"/>
              </a:ext>
            </a:extLst>
          </p:cNvPr>
          <p:cNvSpPr/>
          <p:nvPr userDrawn="1"/>
        </p:nvSpPr>
        <p:spPr>
          <a:xfrm>
            <a:off x="6445591" y="4102351"/>
            <a:ext cx="883372" cy="883373"/>
          </a:xfrm>
          <a:prstGeom prst="round2DiagRect">
            <a:avLst>
              <a:gd name="adj1" fmla="val 7084"/>
              <a:gd name="adj2" fmla="val 8816"/>
            </a:avLst>
          </a:prstGeom>
          <a:solidFill>
            <a:srgbClr val="EEFAFB"/>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pic>
        <p:nvPicPr>
          <p:cNvPr id="2" name="Gráfico 1">
            <a:extLst>
              <a:ext uri="{FF2B5EF4-FFF2-40B4-BE49-F238E27FC236}">
                <a16:creationId xmlns:a16="http://schemas.microsoft.com/office/drawing/2014/main" id="{90416756-E6E4-B374-4EAF-C6E5266C73E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0796314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2 columnas iconos circulo COLORE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2" name="Marcador de texto 5">
            <a:extLst>
              <a:ext uri="{FF2B5EF4-FFF2-40B4-BE49-F238E27FC236}">
                <a16:creationId xmlns:a16="http://schemas.microsoft.com/office/drawing/2014/main" id="{3BB0D7DD-D8D7-FBC8-5DE3-923CC48436B6}"/>
              </a:ext>
            </a:extLst>
          </p:cNvPr>
          <p:cNvSpPr>
            <a:spLocks noGrp="1"/>
          </p:cNvSpPr>
          <p:nvPr>
            <p:ph type="body" sz="quarter" idx="63" hasCustomPrompt="1"/>
          </p:nvPr>
        </p:nvSpPr>
        <p:spPr>
          <a:xfrm>
            <a:off x="467556" y="1342656"/>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24" name="Marcador de texto 5">
            <a:extLst>
              <a:ext uri="{FF2B5EF4-FFF2-40B4-BE49-F238E27FC236}">
                <a16:creationId xmlns:a16="http://schemas.microsoft.com/office/drawing/2014/main" id="{E77711EB-6366-1E42-78EC-1B895903ECC4}"/>
              </a:ext>
            </a:extLst>
          </p:cNvPr>
          <p:cNvSpPr>
            <a:spLocks noGrp="1"/>
          </p:cNvSpPr>
          <p:nvPr>
            <p:ph type="body" sz="quarter" idx="65" hasCustomPrompt="1"/>
          </p:nvPr>
        </p:nvSpPr>
        <p:spPr>
          <a:xfrm>
            <a:off x="1976015" y="2813696"/>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25" name="Marcador de texto 5">
            <a:extLst>
              <a:ext uri="{FF2B5EF4-FFF2-40B4-BE49-F238E27FC236}">
                <a16:creationId xmlns:a16="http://schemas.microsoft.com/office/drawing/2014/main" id="{E979DCFC-54D4-05F5-882B-399B2554CA4F}"/>
              </a:ext>
            </a:extLst>
          </p:cNvPr>
          <p:cNvSpPr>
            <a:spLocks noGrp="1"/>
          </p:cNvSpPr>
          <p:nvPr>
            <p:ph type="body" sz="quarter" idx="66" hasCustomPrompt="1"/>
          </p:nvPr>
        </p:nvSpPr>
        <p:spPr>
          <a:xfrm>
            <a:off x="1976015" y="2467334"/>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5" name="Text Placeholder 7">
            <a:extLst>
              <a:ext uri="{FF2B5EF4-FFF2-40B4-BE49-F238E27FC236}">
                <a16:creationId xmlns:a16="http://schemas.microsoft.com/office/drawing/2014/main" id="{8A60F069-B1E4-D5D1-71BF-1FD48D1AF41F}"/>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Marcador de texto 5">
            <a:extLst>
              <a:ext uri="{FF2B5EF4-FFF2-40B4-BE49-F238E27FC236}">
                <a16:creationId xmlns:a16="http://schemas.microsoft.com/office/drawing/2014/main" id="{F8535FAE-032F-2461-F0C8-89B114D7C548}"/>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8" name="Round Diagonal Corner of Rectangle 15">
            <a:extLst>
              <a:ext uri="{FF2B5EF4-FFF2-40B4-BE49-F238E27FC236}">
                <a16:creationId xmlns:a16="http://schemas.microsoft.com/office/drawing/2014/main" id="{2DAB4A51-85BB-55AD-A117-C14B86812205}"/>
              </a:ext>
            </a:extLst>
          </p:cNvPr>
          <p:cNvSpPr/>
          <p:nvPr userDrawn="1"/>
        </p:nvSpPr>
        <p:spPr>
          <a:xfrm>
            <a:off x="881918" y="2428097"/>
            <a:ext cx="883372" cy="883373"/>
          </a:xfrm>
          <a:prstGeom prst="round2DiagRect">
            <a:avLst>
              <a:gd name="adj1" fmla="val 7084"/>
              <a:gd name="adj2" fmla="val 8816"/>
            </a:avLst>
          </a:prstGeom>
          <a:solidFill>
            <a:srgbClr val="FEDCE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2" name="Marcador de texto 5">
            <a:extLst>
              <a:ext uri="{FF2B5EF4-FFF2-40B4-BE49-F238E27FC236}">
                <a16:creationId xmlns:a16="http://schemas.microsoft.com/office/drawing/2014/main" id="{1A5CB2AD-2E44-515D-1DE2-D06D71033F76}"/>
              </a:ext>
            </a:extLst>
          </p:cNvPr>
          <p:cNvSpPr>
            <a:spLocks noGrp="1"/>
          </p:cNvSpPr>
          <p:nvPr>
            <p:ph type="body" sz="quarter" idx="67" hasCustomPrompt="1"/>
          </p:nvPr>
        </p:nvSpPr>
        <p:spPr>
          <a:xfrm>
            <a:off x="1976015" y="4487950"/>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13" name="Marcador de texto 5">
            <a:extLst>
              <a:ext uri="{FF2B5EF4-FFF2-40B4-BE49-F238E27FC236}">
                <a16:creationId xmlns:a16="http://schemas.microsoft.com/office/drawing/2014/main" id="{C38384EE-3115-E3E3-589F-7ADB06BE6915}"/>
              </a:ext>
            </a:extLst>
          </p:cNvPr>
          <p:cNvSpPr>
            <a:spLocks noGrp="1"/>
          </p:cNvSpPr>
          <p:nvPr>
            <p:ph type="body" sz="quarter" idx="68" hasCustomPrompt="1"/>
          </p:nvPr>
        </p:nvSpPr>
        <p:spPr>
          <a:xfrm>
            <a:off x="1976015" y="4141588"/>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14" name="Round Diagonal Corner of Rectangle 15">
            <a:extLst>
              <a:ext uri="{FF2B5EF4-FFF2-40B4-BE49-F238E27FC236}">
                <a16:creationId xmlns:a16="http://schemas.microsoft.com/office/drawing/2014/main" id="{A8B9CD27-0665-0987-979C-75E800BF3DA6}"/>
              </a:ext>
            </a:extLst>
          </p:cNvPr>
          <p:cNvSpPr/>
          <p:nvPr userDrawn="1"/>
        </p:nvSpPr>
        <p:spPr>
          <a:xfrm>
            <a:off x="881918" y="4102351"/>
            <a:ext cx="883372" cy="883373"/>
          </a:xfrm>
          <a:prstGeom prst="round2DiagRect">
            <a:avLst>
              <a:gd name="adj1" fmla="val 7084"/>
              <a:gd name="adj2" fmla="val 8816"/>
            </a:avLst>
          </a:prstGeom>
          <a:solidFill>
            <a:srgbClr val="FEDCE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8" name="Marcador de texto 5">
            <a:extLst>
              <a:ext uri="{FF2B5EF4-FFF2-40B4-BE49-F238E27FC236}">
                <a16:creationId xmlns:a16="http://schemas.microsoft.com/office/drawing/2014/main" id="{926C4F77-D123-6D5A-6849-6E37A6EF9AE4}"/>
              </a:ext>
            </a:extLst>
          </p:cNvPr>
          <p:cNvSpPr>
            <a:spLocks noGrp="1"/>
          </p:cNvSpPr>
          <p:nvPr>
            <p:ph type="body" sz="quarter" idx="69" hasCustomPrompt="1"/>
          </p:nvPr>
        </p:nvSpPr>
        <p:spPr>
          <a:xfrm>
            <a:off x="7539688" y="2813696"/>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19" name="Marcador de texto 5">
            <a:extLst>
              <a:ext uri="{FF2B5EF4-FFF2-40B4-BE49-F238E27FC236}">
                <a16:creationId xmlns:a16="http://schemas.microsoft.com/office/drawing/2014/main" id="{86D7B798-B732-A0C3-13D3-DA24B199C7B9}"/>
              </a:ext>
            </a:extLst>
          </p:cNvPr>
          <p:cNvSpPr>
            <a:spLocks noGrp="1"/>
          </p:cNvSpPr>
          <p:nvPr>
            <p:ph type="body" sz="quarter" idx="70" hasCustomPrompt="1"/>
          </p:nvPr>
        </p:nvSpPr>
        <p:spPr>
          <a:xfrm>
            <a:off x="7539688" y="2467334"/>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20" name="Round Diagonal Corner of Rectangle 15">
            <a:extLst>
              <a:ext uri="{FF2B5EF4-FFF2-40B4-BE49-F238E27FC236}">
                <a16:creationId xmlns:a16="http://schemas.microsoft.com/office/drawing/2014/main" id="{65497705-FFEC-1CAC-C06F-16476B36585B}"/>
              </a:ext>
            </a:extLst>
          </p:cNvPr>
          <p:cNvSpPr/>
          <p:nvPr userDrawn="1"/>
        </p:nvSpPr>
        <p:spPr>
          <a:xfrm>
            <a:off x="6445591" y="2428097"/>
            <a:ext cx="883372" cy="883373"/>
          </a:xfrm>
          <a:prstGeom prst="round2DiagRect">
            <a:avLst>
              <a:gd name="adj1" fmla="val 7084"/>
              <a:gd name="adj2" fmla="val 8816"/>
            </a:avLst>
          </a:prstGeom>
          <a:solidFill>
            <a:srgbClr val="FEDCE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sp>
        <p:nvSpPr>
          <p:cNvPr id="21" name="Marcador de texto 5">
            <a:extLst>
              <a:ext uri="{FF2B5EF4-FFF2-40B4-BE49-F238E27FC236}">
                <a16:creationId xmlns:a16="http://schemas.microsoft.com/office/drawing/2014/main" id="{DDDE8ACE-4B06-1A9A-CB66-E5381BE24952}"/>
              </a:ext>
            </a:extLst>
          </p:cNvPr>
          <p:cNvSpPr>
            <a:spLocks noGrp="1"/>
          </p:cNvSpPr>
          <p:nvPr>
            <p:ph type="body" sz="quarter" idx="71" hasCustomPrompt="1"/>
          </p:nvPr>
        </p:nvSpPr>
        <p:spPr>
          <a:xfrm>
            <a:off x="7539688" y="4487950"/>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23" name="Marcador de texto 5">
            <a:extLst>
              <a:ext uri="{FF2B5EF4-FFF2-40B4-BE49-F238E27FC236}">
                <a16:creationId xmlns:a16="http://schemas.microsoft.com/office/drawing/2014/main" id="{267B7794-8DC3-F6E2-D940-51D91739060F}"/>
              </a:ext>
            </a:extLst>
          </p:cNvPr>
          <p:cNvSpPr>
            <a:spLocks noGrp="1"/>
          </p:cNvSpPr>
          <p:nvPr>
            <p:ph type="body" sz="quarter" idx="72" hasCustomPrompt="1"/>
          </p:nvPr>
        </p:nvSpPr>
        <p:spPr>
          <a:xfrm>
            <a:off x="7539688" y="4141588"/>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26" name="Round Diagonal Corner of Rectangle 15">
            <a:extLst>
              <a:ext uri="{FF2B5EF4-FFF2-40B4-BE49-F238E27FC236}">
                <a16:creationId xmlns:a16="http://schemas.microsoft.com/office/drawing/2014/main" id="{E98676F8-2A4A-575A-6E8E-CBCBD1832B3F}"/>
              </a:ext>
            </a:extLst>
          </p:cNvPr>
          <p:cNvSpPr/>
          <p:nvPr userDrawn="1"/>
        </p:nvSpPr>
        <p:spPr>
          <a:xfrm>
            <a:off x="6445591" y="4102351"/>
            <a:ext cx="883372" cy="883373"/>
          </a:xfrm>
          <a:prstGeom prst="round2DiagRect">
            <a:avLst>
              <a:gd name="adj1" fmla="val 7084"/>
              <a:gd name="adj2" fmla="val 8816"/>
            </a:avLst>
          </a:prstGeom>
          <a:solidFill>
            <a:srgbClr val="FEDCE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pic>
        <p:nvPicPr>
          <p:cNvPr id="2" name="Gráfico 1">
            <a:extLst>
              <a:ext uri="{FF2B5EF4-FFF2-40B4-BE49-F238E27FC236}">
                <a16:creationId xmlns:a16="http://schemas.microsoft.com/office/drawing/2014/main" id="{E75E0B74-CC0E-1FAB-4B64-463CC9AF4A0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6125503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2 columnas iconos circulo COLORE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2" name="Marcador de texto 5">
            <a:extLst>
              <a:ext uri="{FF2B5EF4-FFF2-40B4-BE49-F238E27FC236}">
                <a16:creationId xmlns:a16="http://schemas.microsoft.com/office/drawing/2014/main" id="{3BB0D7DD-D8D7-FBC8-5DE3-923CC48436B6}"/>
              </a:ext>
            </a:extLst>
          </p:cNvPr>
          <p:cNvSpPr>
            <a:spLocks noGrp="1"/>
          </p:cNvSpPr>
          <p:nvPr>
            <p:ph type="body" sz="quarter" idx="63" hasCustomPrompt="1"/>
          </p:nvPr>
        </p:nvSpPr>
        <p:spPr>
          <a:xfrm>
            <a:off x="467556" y="1342656"/>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24" name="Marcador de texto 5">
            <a:extLst>
              <a:ext uri="{FF2B5EF4-FFF2-40B4-BE49-F238E27FC236}">
                <a16:creationId xmlns:a16="http://schemas.microsoft.com/office/drawing/2014/main" id="{E77711EB-6366-1E42-78EC-1B895903ECC4}"/>
              </a:ext>
            </a:extLst>
          </p:cNvPr>
          <p:cNvSpPr>
            <a:spLocks noGrp="1"/>
          </p:cNvSpPr>
          <p:nvPr>
            <p:ph type="body" sz="quarter" idx="65" hasCustomPrompt="1"/>
          </p:nvPr>
        </p:nvSpPr>
        <p:spPr>
          <a:xfrm>
            <a:off x="1976015" y="2813696"/>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25" name="Marcador de texto 5">
            <a:extLst>
              <a:ext uri="{FF2B5EF4-FFF2-40B4-BE49-F238E27FC236}">
                <a16:creationId xmlns:a16="http://schemas.microsoft.com/office/drawing/2014/main" id="{E979DCFC-54D4-05F5-882B-399B2554CA4F}"/>
              </a:ext>
            </a:extLst>
          </p:cNvPr>
          <p:cNvSpPr>
            <a:spLocks noGrp="1"/>
          </p:cNvSpPr>
          <p:nvPr>
            <p:ph type="body" sz="quarter" idx="66" hasCustomPrompt="1"/>
          </p:nvPr>
        </p:nvSpPr>
        <p:spPr>
          <a:xfrm>
            <a:off x="1976015" y="2467334"/>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5" name="Text Placeholder 7">
            <a:extLst>
              <a:ext uri="{FF2B5EF4-FFF2-40B4-BE49-F238E27FC236}">
                <a16:creationId xmlns:a16="http://schemas.microsoft.com/office/drawing/2014/main" id="{8A60F069-B1E4-D5D1-71BF-1FD48D1AF41F}"/>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Marcador de texto 5">
            <a:extLst>
              <a:ext uri="{FF2B5EF4-FFF2-40B4-BE49-F238E27FC236}">
                <a16:creationId xmlns:a16="http://schemas.microsoft.com/office/drawing/2014/main" id="{F8535FAE-032F-2461-F0C8-89B114D7C548}"/>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8" name="Round Diagonal Corner of Rectangle 15">
            <a:extLst>
              <a:ext uri="{FF2B5EF4-FFF2-40B4-BE49-F238E27FC236}">
                <a16:creationId xmlns:a16="http://schemas.microsoft.com/office/drawing/2014/main" id="{2DAB4A51-85BB-55AD-A117-C14B86812205}"/>
              </a:ext>
            </a:extLst>
          </p:cNvPr>
          <p:cNvSpPr/>
          <p:nvPr userDrawn="1"/>
        </p:nvSpPr>
        <p:spPr>
          <a:xfrm>
            <a:off x="881918" y="2428097"/>
            <a:ext cx="883372" cy="883373"/>
          </a:xfrm>
          <a:prstGeom prst="round2DiagRect">
            <a:avLst>
              <a:gd name="adj1" fmla="val 7084"/>
              <a:gd name="adj2" fmla="val 8816"/>
            </a:avLst>
          </a:prstGeom>
          <a:solidFill>
            <a:srgbClr val="FFF7D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2" name="Marcador de texto 5">
            <a:extLst>
              <a:ext uri="{FF2B5EF4-FFF2-40B4-BE49-F238E27FC236}">
                <a16:creationId xmlns:a16="http://schemas.microsoft.com/office/drawing/2014/main" id="{1A5CB2AD-2E44-515D-1DE2-D06D71033F76}"/>
              </a:ext>
            </a:extLst>
          </p:cNvPr>
          <p:cNvSpPr>
            <a:spLocks noGrp="1"/>
          </p:cNvSpPr>
          <p:nvPr>
            <p:ph type="body" sz="quarter" idx="67" hasCustomPrompt="1"/>
          </p:nvPr>
        </p:nvSpPr>
        <p:spPr>
          <a:xfrm>
            <a:off x="1976015" y="4487950"/>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13" name="Marcador de texto 5">
            <a:extLst>
              <a:ext uri="{FF2B5EF4-FFF2-40B4-BE49-F238E27FC236}">
                <a16:creationId xmlns:a16="http://schemas.microsoft.com/office/drawing/2014/main" id="{C38384EE-3115-E3E3-589F-7ADB06BE6915}"/>
              </a:ext>
            </a:extLst>
          </p:cNvPr>
          <p:cNvSpPr>
            <a:spLocks noGrp="1"/>
          </p:cNvSpPr>
          <p:nvPr>
            <p:ph type="body" sz="quarter" idx="68" hasCustomPrompt="1"/>
          </p:nvPr>
        </p:nvSpPr>
        <p:spPr>
          <a:xfrm>
            <a:off x="1976015" y="4141588"/>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14" name="Round Diagonal Corner of Rectangle 15">
            <a:extLst>
              <a:ext uri="{FF2B5EF4-FFF2-40B4-BE49-F238E27FC236}">
                <a16:creationId xmlns:a16="http://schemas.microsoft.com/office/drawing/2014/main" id="{A8B9CD27-0665-0987-979C-75E800BF3DA6}"/>
              </a:ext>
            </a:extLst>
          </p:cNvPr>
          <p:cNvSpPr/>
          <p:nvPr userDrawn="1"/>
        </p:nvSpPr>
        <p:spPr>
          <a:xfrm>
            <a:off x="881918" y="4102351"/>
            <a:ext cx="883372" cy="883373"/>
          </a:xfrm>
          <a:prstGeom prst="round2DiagRect">
            <a:avLst>
              <a:gd name="adj1" fmla="val 7084"/>
              <a:gd name="adj2" fmla="val 8816"/>
            </a:avLst>
          </a:prstGeom>
          <a:solidFill>
            <a:srgbClr val="FFF7D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8" name="Marcador de texto 5">
            <a:extLst>
              <a:ext uri="{FF2B5EF4-FFF2-40B4-BE49-F238E27FC236}">
                <a16:creationId xmlns:a16="http://schemas.microsoft.com/office/drawing/2014/main" id="{926C4F77-D123-6D5A-6849-6E37A6EF9AE4}"/>
              </a:ext>
            </a:extLst>
          </p:cNvPr>
          <p:cNvSpPr>
            <a:spLocks noGrp="1"/>
          </p:cNvSpPr>
          <p:nvPr>
            <p:ph type="body" sz="quarter" idx="69" hasCustomPrompt="1"/>
          </p:nvPr>
        </p:nvSpPr>
        <p:spPr>
          <a:xfrm>
            <a:off x="7539688" y="2813696"/>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19" name="Marcador de texto 5">
            <a:extLst>
              <a:ext uri="{FF2B5EF4-FFF2-40B4-BE49-F238E27FC236}">
                <a16:creationId xmlns:a16="http://schemas.microsoft.com/office/drawing/2014/main" id="{86D7B798-B732-A0C3-13D3-DA24B199C7B9}"/>
              </a:ext>
            </a:extLst>
          </p:cNvPr>
          <p:cNvSpPr>
            <a:spLocks noGrp="1"/>
          </p:cNvSpPr>
          <p:nvPr>
            <p:ph type="body" sz="quarter" idx="70" hasCustomPrompt="1"/>
          </p:nvPr>
        </p:nvSpPr>
        <p:spPr>
          <a:xfrm>
            <a:off x="7539688" y="2467334"/>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20" name="Round Diagonal Corner of Rectangle 15">
            <a:extLst>
              <a:ext uri="{FF2B5EF4-FFF2-40B4-BE49-F238E27FC236}">
                <a16:creationId xmlns:a16="http://schemas.microsoft.com/office/drawing/2014/main" id="{65497705-FFEC-1CAC-C06F-16476B36585B}"/>
              </a:ext>
            </a:extLst>
          </p:cNvPr>
          <p:cNvSpPr/>
          <p:nvPr userDrawn="1"/>
        </p:nvSpPr>
        <p:spPr>
          <a:xfrm>
            <a:off x="6445591" y="2428097"/>
            <a:ext cx="883372" cy="883373"/>
          </a:xfrm>
          <a:prstGeom prst="round2DiagRect">
            <a:avLst>
              <a:gd name="adj1" fmla="val 7084"/>
              <a:gd name="adj2" fmla="val 8816"/>
            </a:avLst>
          </a:prstGeom>
          <a:solidFill>
            <a:srgbClr val="FFF7D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sp>
        <p:nvSpPr>
          <p:cNvPr id="21" name="Marcador de texto 5">
            <a:extLst>
              <a:ext uri="{FF2B5EF4-FFF2-40B4-BE49-F238E27FC236}">
                <a16:creationId xmlns:a16="http://schemas.microsoft.com/office/drawing/2014/main" id="{DDDE8ACE-4B06-1A9A-CB66-E5381BE24952}"/>
              </a:ext>
            </a:extLst>
          </p:cNvPr>
          <p:cNvSpPr>
            <a:spLocks noGrp="1"/>
          </p:cNvSpPr>
          <p:nvPr>
            <p:ph type="body" sz="quarter" idx="71" hasCustomPrompt="1"/>
          </p:nvPr>
        </p:nvSpPr>
        <p:spPr>
          <a:xfrm>
            <a:off x="7539688" y="4487950"/>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23" name="Marcador de texto 5">
            <a:extLst>
              <a:ext uri="{FF2B5EF4-FFF2-40B4-BE49-F238E27FC236}">
                <a16:creationId xmlns:a16="http://schemas.microsoft.com/office/drawing/2014/main" id="{267B7794-8DC3-F6E2-D940-51D91739060F}"/>
              </a:ext>
            </a:extLst>
          </p:cNvPr>
          <p:cNvSpPr>
            <a:spLocks noGrp="1"/>
          </p:cNvSpPr>
          <p:nvPr>
            <p:ph type="body" sz="quarter" idx="72" hasCustomPrompt="1"/>
          </p:nvPr>
        </p:nvSpPr>
        <p:spPr>
          <a:xfrm>
            <a:off x="7539688" y="4141588"/>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26" name="Round Diagonal Corner of Rectangle 15">
            <a:extLst>
              <a:ext uri="{FF2B5EF4-FFF2-40B4-BE49-F238E27FC236}">
                <a16:creationId xmlns:a16="http://schemas.microsoft.com/office/drawing/2014/main" id="{E98676F8-2A4A-575A-6E8E-CBCBD1832B3F}"/>
              </a:ext>
            </a:extLst>
          </p:cNvPr>
          <p:cNvSpPr/>
          <p:nvPr userDrawn="1"/>
        </p:nvSpPr>
        <p:spPr>
          <a:xfrm>
            <a:off x="6445591" y="4102351"/>
            <a:ext cx="883372" cy="883373"/>
          </a:xfrm>
          <a:prstGeom prst="round2DiagRect">
            <a:avLst>
              <a:gd name="adj1" fmla="val 7084"/>
              <a:gd name="adj2" fmla="val 8816"/>
            </a:avLst>
          </a:prstGeom>
          <a:solidFill>
            <a:srgbClr val="FFF7DA"/>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pic>
        <p:nvPicPr>
          <p:cNvPr id="2" name="Gráfico 1">
            <a:extLst>
              <a:ext uri="{FF2B5EF4-FFF2-40B4-BE49-F238E27FC236}">
                <a16:creationId xmlns:a16="http://schemas.microsoft.com/office/drawing/2014/main" id="{E0BEC003-D850-6918-D9B3-F465678F97F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5649750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2 columnas iconos circulo COLORE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2" name="Marcador de texto 5">
            <a:extLst>
              <a:ext uri="{FF2B5EF4-FFF2-40B4-BE49-F238E27FC236}">
                <a16:creationId xmlns:a16="http://schemas.microsoft.com/office/drawing/2014/main" id="{3BB0D7DD-D8D7-FBC8-5DE3-923CC48436B6}"/>
              </a:ext>
            </a:extLst>
          </p:cNvPr>
          <p:cNvSpPr>
            <a:spLocks noGrp="1"/>
          </p:cNvSpPr>
          <p:nvPr>
            <p:ph type="body" sz="quarter" idx="63" hasCustomPrompt="1"/>
          </p:nvPr>
        </p:nvSpPr>
        <p:spPr>
          <a:xfrm>
            <a:off x="467556" y="1342656"/>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24" name="Marcador de texto 5">
            <a:extLst>
              <a:ext uri="{FF2B5EF4-FFF2-40B4-BE49-F238E27FC236}">
                <a16:creationId xmlns:a16="http://schemas.microsoft.com/office/drawing/2014/main" id="{E77711EB-6366-1E42-78EC-1B895903ECC4}"/>
              </a:ext>
            </a:extLst>
          </p:cNvPr>
          <p:cNvSpPr>
            <a:spLocks noGrp="1"/>
          </p:cNvSpPr>
          <p:nvPr>
            <p:ph type="body" sz="quarter" idx="65" hasCustomPrompt="1"/>
          </p:nvPr>
        </p:nvSpPr>
        <p:spPr>
          <a:xfrm>
            <a:off x="1976015" y="2813696"/>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25" name="Marcador de texto 5">
            <a:extLst>
              <a:ext uri="{FF2B5EF4-FFF2-40B4-BE49-F238E27FC236}">
                <a16:creationId xmlns:a16="http://schemas.microsoft.com/office/drawing/2014/main" id="{E979DCFC-54D4-05F5-882B-399B2554CA4F}"/>
              </a:ext>
            </a:extLst>
          </p:cNvPr>
          <p:cNvSpPr>
            <a:spLocks noGrp="1"/>
          </p:cNvSpPr>
          <p:nvPr>
            <p:ph type="body" sz="quarter" idx="66" hasCustomPrompt="1"/>
          </p:nvPr>
        </p:nvSpPr>
        <p:spPr>
          <a:xfrm>
            <a:off x="1976015" y="2467334"/>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5" name="Text Placeholder 7">
            <a:extLst>
              <a:ext uri="{FF2B5EF4-FFF2-40B4-BE49-F238E27FC236}">
                <a16:creationId xmlns:a16="http://schemas.microsoft.com/office/drawing/2014/main" id="{8A60F069-B1E4-D5D1-71BF-1FD48D1AF41F}"/>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Marcador de texto 5">
            <a:extLst>
              <a:ext uri="{FF2B5EF4-FFF2-40B4-BE49-F238E27FC236}">
                <a16:creationId xmlns:a16="http://schemas.microsoft.com/office/drawing/2014/main" id="{F8535FAE-032F-2461-F0C8-89B114D7C548}"/>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8" name="Round Diagonal Corner of Rectangle 15">
            <a:extLst>
              <a:ext uri="{FF2B5EF4-FFF2-40B4-BE49-F238E27FC236}">
                <a16:creationId xmlns:a16="http://schemas.microsoft.com/office/drawing/2014/main" id="{2DAB4A51-85BB-55AD-A117-C14B86812205}"/>
              </a:ext>
            </a:extLst>
          </p:cNvPr>
          <p:cNvSpPr/>
          <p:nvPr userDrawn="1"/>
        </p:nvSpPr>
        <p:spPr>
          <a:xfrm>
            <a:off x="881918" y="2428097"/>
            <a:ext cx="883372" cy="883373"/>
          </a:xfrm>
          <a:prstGeom prst="round2DiagRect">
            <a:avLst>
              <a:gd name="adj1" fmla="val 7084"/>
              <a:gd name="adj2" fmla="val 8816"/>
            </a:avLst>
          </a:prstGeom>
          <a:solidFill>
            <a:srgbClr val="D0F9DE"/>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2" name="Marcador de texto 5">
            <a:extLst>
              <a:ext uri="{FF2B5EF4-FFF2-40B4-BE49-F238E27FC236}">
                <a16:creationId xmlns:a16="http://schemas.microsoft.com/office/drawing/2014/main" id="{1A5CB2AD-2E44-515D-1DE2-D06D71033F76}"/>
              </a:ext>
            </a:extLst>
          </p:cNvPr>
          <p:cNvSpPr>
            <a:spLocks noGrp="1"/>
          </p:cNvSpPr>
          <p:nvPr>
            <p:ph type="body" sz="quarter" idx="67" hasCustomPrompt="1"/>
          </p:nvPr>
        </p:nvSpPr>
        <p:spPr>
          <a:xfrm>
            <a:off x="1976015" y="4487950"/>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13" name="Marcador de texto 5">
            <a:extLst>
              <a:ext uri="{FF2B5EF4-FFF2-40B4-BE49-F238E27FC236}">
                <a16:creationId xmlns:a16="http://schemas.microsoft.com/office/drawing/2014/main" id="{C38384EE-3115-E3E3-589F-7ADB06BE6915}"/>
              </a:ext>
            </a:extLst>
          </p:cNvPr>
          <p:cNvSpPr>
            <a:spLocks noGrp="1"/>
          </p:cNvSpPr>
          <p:nvPr>
            <p:ph type="body" sz="quarter" idx="68" hasCustomPrompt="1"/>
          </p:nvPr>
        </p:nvSpPr>
        <p:spPr>
          <a:xfrm>
            <a:off x="1976015" y="4141588"/>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14" name="Round Diagonal Corner of Rectangle 15">
            <a:extLst>
              <a:ext uri="{FF2B5EF4-FFF2-40B4-BE49-F238E27FC236}">
                <a16:creationId xmlns:a16="http://schemas.microsoft.com/office/drawing/2014/main" id="{A8B9CD27-0665-0987-979C-75E800BF3DA6}"/>
              </a:ext>
            </a:extLst>
          </p:cNvPr>
          <p:cNvSpPr/>
          <p:nvPr userDrawn="1"/>
        </p:nvSpPr>
        <p:spPr>
          <a:xfrm>
            <a:off x="881918" y="4102351"/>
            <a:ext cx="883372" cy="883373"/>
          </a:xfrm>
          <a:prstGeom prst="round2DiagRect">
            <a:avLst>
              <a:gd name="adj1" fmla="val 7084"/>
              <a:gd name="adj2" fmla="val 8816"/>
            </a:avLst>
          </a:prstGeom>
          <a:solidFill>
            <a:srgbClr val="D0F9DE"/>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8" name="Marcador de texto 5">
            <a:extLst>
              <a:ext uri="{FF2B5EF4-FFF2-40B4-BE49-F238E27FC236}">
                <a16:creationId xmlns:a16="http://schemas.microsoft.com/office/drawing/2014/main" id="{926C4F77-D123-6D5A-6849-6E37A6EF9AE4}"/>
              </a:ext>
            </a:extLst>
          </p:cNvPr>
          <p:cNvSpPr>
            <a:spLocks noGrp="1"/>
          </p:cNvSpPr>
          <p:nvPr>
            <p:ph type="body" sz="quarter" idx="69" hasCustomPrompt="1"/>
          </p:nvPr>
        </p:nvSpPr>
        <p:spPr>
          <a:xfrm>
            <a:off x="7539688" y="2813696"/>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19" name="Marcador de texto 5">
            <a:extLst>
              <a:ext uri="{FF2B5EF4-FFF2-40B4-BE49-F238E27FC236}">
                <a16:creationId xmlns:a16="http://schemas.microsoft.com/office/drawing/2014/main" id="{86D7B798-B732-A0C3-13D3-DA24B199C7B9}"/>
              </a:ext>
            </a:extLst>
          </p:cNvPr>
          <p:cNvSpPr>
            <a:spLocks noGrp="1"/>
          </p:cNvSpPr>
          <p:nvPr>
            <p:ph type="body" sz="quarter" idx="70" hasCustomPrompt="1"/>
          </p:nvPr>
        </p:nvSpPr>
        <p:spPr>
          <a:xfrm>
            <a:off x="7539688" y="2467334"/>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20" name="Round Diagonal Corner of Rectangle 15">
            <a:extLst>
              <a:ext uri="{FF2B5EF4-FFF2-40B4-BE49-F238E27FC236}">
                <a16:creationId xmlns:a16="http://schemas.microsoft.com/office/drawing/2014/main" id="{65497705-FFEC-1CAC-C06F-16476B36585B}"/>
              </a:ext>
            </a:extLst>
          </p:cNvPr>
          <p:cNvSpPr/>
          <p:nvPr userDrawn="1"/>
        </p:nvSpPr>
        <p:spPr>
          <a:xfrm>
            <a:off x="6445591" y="2428097"/>
            <a:ext cx="883372" cy="883373"/>
          </a:xfrm>
          <a:prstGeom prst="round2DiagRect">
            <a:avLst>
              <a:gd name="adj1" fmla="val 7084"/>
              <a:gd name="adj2" fmla="val 8816"/>
            </a:avLst>
          </a:prstGeom>
          <a:solidFill>
            <a:srgbClr val="D0F9DE"/>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sp>
        <p:nvSpPr>
          <p:cNvPr id="21" name="Marcador de texto 5">
            <a:extLst>
              <a:ext uri="{FF2B5EF4-FFF2-40B4-BE49-F238E27FC236}">
                <a16:creationId xmlns:a16="http://schemas.microsoft.com/office/drawing/2014/main" id="{DDDE8ACE-4B06-1A9A-CB66-E5381BE24952}"/>
              </a:ext>
            </a:extLst>
          </p:cNvPr>
          <p:cNvSpPr>
            <a:spLocks noGrp="1"/>
          </p:cNvSpPr>
          <p:nvPr>
            <p:ph type="body" sz="quarter" idx="71" hasCustomPrompt="1"/>
          </p:nvPr>
        </p:nvSpPr>
        <p:spPr>
          <a:xfrm>
            <a:off x="7539688" y="4487950"/>
            <a:ext cx="4119986" cy="106072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p:txBody>
      </p:sp>
      <p:sp>
        <p:nvSpPr>
          <p:cNvPr id="23" name="Marcador de texto 5">
            <a:extLst>
              <a:ext uri="{FF2B5EF4-FFF2-40B4-BE49-F238E27FC236}">
                <a16:creationId xmlns:a16="http://schemas.microsoft.com/office/drawing/2014/main" id="{267B7794-8DC3-F6E2-D940-51D91739060F}"/>
              </a:ext>
            </a:extLst>
          </p:cNvPr>
          <p:cNvSpPr>
            <a:spLocks noGrp="1"/>
          </p:cNvSpPr>
          <p:nvPr>
            <p:ph type="body" sz="quarter" idx="72" hasCustomPrompt="1"/>
          </p:nvPr>
        </p:nvSpPr>
        <p:spPr>
          <a:xfrm>
            <a:off x="7539688" y="4141588"/>
            <a:ext cx="4119986"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26" name="Round Diagonal Corner of Rectangle 15">
            <a:extLst>
              <a:ext uri="{FF2B5EF4-FFF2-40B4-BE49-F238E27FC236}">
                <a16:creationId xmlns:a16="http://schemas.microsoft.com/office/drawing/2014/main" id="{E98676F8-2A4A-575A-6E8E-CBCBD1832B3F}"/>
              </a:ext>
            </a:extLst>
          </p:cNvPr>
          <p:cNvSpPr/>
          <p:nvPr userDrawn="1"/>
        </p:nvSpPr>
        <p:spPr>
          <a:xfrm>
            <a:off x="6445591" y="4102351"/>
            <a:ext cx="883372" cy="883373"/>
          </a:xfrm>
          <a:prstGeom prst="round2DiagRect">
            <a:avLst>
              <a:gd name="adj1" fmla="val 7084"/>
              <a:gd name="adj2" fmla="val 8816"/>
            </a:avLst>
          </a:prstGeom>
          <a:solidFill>
            <a:srgbClr val="D0F9DE"/>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ES" b="0" i="0">
              <a:latin typeface="Mapfre Text" pitchFamily="2" charset="77"/>
            </a:endParaRPr>
          </a:p>
        </p:txBody>
      </p:sp>
      <p:pic>
        <p:nvPicPr>
          <p:cNvPr id="2" name="Gráfico 1">
            <a:extLst>
              <a:ext uri="{FF2B5EF4-FFF2-40B4-BE49-F238E27FC236}">
                <a16:creationId xmlns:a16="http://schemas.microsoft.com/office/drawing/2014/main" id="{08C07858-77C2-1925-F7FA-9479FA88AA8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7111967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 columnas iconos circulo roj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64" name="Marcador de texto 5">
            <a:extLst>
              <a:ext uri="{FF2B5EF4-FFF2-40B4-BE49-F238E27FC236}">
                <a16:creationId xmlns:a16="http://schemas.microsoft.com/office/drawing/2014/main" id="{BF0DEAD0-5447-C4C9-44FE-CEF43A0A0C50}"/>
              </a:ext>
            </a:extLst>
          </p:cNvPr>
          <p:cNvSpPr>
            <a:spLocks noGrp="1"/>
          </p:cNvSpPr>
          <p:nvPr>
            <p:ph type="body" sz="quarter" idx="66" hasCustomPrompt="1"/>
          </p:nvPr>
        </p:nvSpPr>
        <p:spPr>
          <a:xfrm>
            <a:off x="475437" y="3519122"/>
            <a:ext cx="3333083"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69" name="Marcador de texto 5">
            <a:extLst>
              <a:ext uri="{FF2B5EF4-FFF2-40B4-BE49-F238E27FC236}">
                <a16:creationId xmlns:a16="http://schemas.microsoft.com/office/drawing/2014/main" id="{C6502D1D-48EF-13D8-1D66-F8AA3E44E1B4}"/>
              </a:ext>
            </a:extLst>
          </p:cNvPr>
          <p:cNvSpPr>
            <a:spLocks noGrp="1"/>
          </p:cNvSpPr>
          <p:nvPr>
            <p:ph type="body" sz="quarter" idx="67" hasCustomPrompt="1"/>
          </p:nvPr>
        </p:nvSpPr>
        <p:spPr>
          <a:xfrm>
            <a:off x="467556" y="3895795"/>
            <a:ext cx="3322131" cy="1964204"/>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s-ES" sz="1200" b="0" i="0">
                <a:effectLst/>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b="0" i="0" err="1">
                <a:solidFill>
                  <a:srgbClr val="000000"/>
                </a:solidFill>
                <a:effectLst/>
                <a:latin typeface="Open Sans" panose="020B0606030504020204" pitchFamily="34" charset="0"/>
              </a:rPr>
              <a:t>Fusce</a:t>
            </a:r>
            <a:r>
              <a:rPr lang="es-ES" b="0" i="0">
                <a:solidFill>
                  <a:srgbClr val="000000"/>
                </a:solidFill>
                <a:effectLst/>
                <a:latin typeface="Open Sans" panose="020B0606030504020204" pitchFamily="34" charset="0"/>
              </a:rPr>
              <a:t> auctor </a:t>
            </a:r>
            <a:r>
              <a:rPr lang="es-ES" b="0" i="0" err="1">
                <a:solidFill>
                  <a:srgbClr val="000000"/>
                </a:solidFill>
                <a:effectLst/>
                <a:latin typeface="Open Sans" panose="020B0606030504020204" pitchFamily="34" charset="0"/>
              </a:rPr>
              <a:t>consequat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Donec</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tincidunt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eu</a:t>
            </a:r>
            <a:r>
              <a:rPr lang="es-ES" b="0" i="0">
                <a:solidFill>
                  <a:srgbClr val="000000"/>
                </a:solidFill>
                <a:effectLst/>
                <a:latin typeface="Open Sans" panose="020B0606030504020204" pitchFamily="34" charset="0"/>
              </a:rPr>
              <a:t> libero sed </a:t>
            </a:r>
            <a:r>
              <a:rPr lang="es-ES" b="0" i="0" err="1">
                <a:solidFill>
                  <a:srgbClr val="000000"/>
                </a:solidFill>
                <a:effectLst/>
                <a:latin typeface="Open Sans" panose="020B0606030504020204" pitchFamily="34" charset="0"/>
              </a:rPr>
              <a:t>dignissim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Aliquam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ultricies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augue</a:t>
            </a:r>
            <a:r>
              <a:rPr lang="es-ES" b="0" i="0">
                <a:solidFill>
                  <a:srgbClr val="000000"/>
                </a:solidFill>
                <a:effectLst/>
                <a:latin typeface="Open Sans" panose="020B0606030504020204" pitchFamily="34" charset="0"/>
              </a:rPr>
              <a:t> ut </a:t>
            </a:r>
            <a:r>
              <a:rPr lang="es-ES" b="0" i="0" err="1">
                <a:solidFill>
                  <a:srgbClr val="000000"/>
                </a:solidFill>
                <a:effectLst/>
                <a:latin typeface="Open Sans" panose="020B0606030504020204" pitchFamily="34" charset="0"/>
              </a:rPr>
              <a:t>lectus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suscipit</a:t>
            </a:r>
            <a:r>
              <a:rPr lang="es-ES" b="0" i="0">
                <a:solidFill>
                  <a:srgbClr val="000000"/>
                </a:solidFill>
                <a:effectLst/>
                <a:latin typeface="Open Sans" panose="020B0606030504020204" pitchFamily="34" charset="0"/>
              </a:rPr>
              <a:t>, at </a:t>
            </a:r>
            <a:r>
              <a:rPr lang="es-ES" b="0" i="0" err="1">
                <a:solidFill>
                  <a:srgbClr val="000000"/>
                </a:solidFill>
                <a:effectLst/>
                <a:latin typeface="Open Sans" panose="020B0606030504020204" pitchFamily="34" charset="0"/>
              </a:rPr>
              <a:t>egestas</a:t>
            </a:r>
            <a:r>
              <a:rPr lang="es-ES" b="0" i="0">
                <a:solidFill>
                  <a:srgbClr val="000000"/>
                </a:solidFill>
                <a:effectLst/>
                <a:latin typeface="Open Sans" panose="020B0606030504020204" pitchFamily="34" charset="0"/>
              </a:rPr>
              <a:t> neque auctor. </a:t>
            </a:r>
            <a:endParaRPr lang="es-ES"/>
          </a:p>
        </p:txBody>
      </p:sp>
      <p:sp>
        <p:nvSpPr>
          <p:cNvPr id="2" name="Marcador de texto 5">
            <a:extLst>
              <a:ext uri="{FF2B5EF4-FFF2-40B4-BE49-F238E27FC236}">
                <a16:creationId xmlns:a16="http://schemas.microsoft.com/office/drawing/2014/main" id="{FAD3E377-C09E-B9A6-9D78-6F01F905CB98}"/>
              </a:ext>
            </a:extLst>
          </p:cNvPr>
          <p:cNvSpPr>
            <a:spLocks noGrp="1"/>
          </p:cNvSpPr>
          <p:nvPr>
            <p:ph type="body" sz="quarter" idx="63" hasCustomPrompt="1"/>
          </p:nvPr>
        </p:nvSpPr>
        <p:spPr>
          <a:xfrm>
            <a:off x="467556" y="1342656"/>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3" name="Text Placeholder 7">
            <a:extLst>
              <a:ext uri="{FF2B5EF4-FFF2-40B4-BE49-F238E27FC236}">
                <a16:creationId xmlns:a16="http://schemas.microsoft.com/office/drawing/2014/main" id="{A090C721-4605-1E7B-7392-A1715B8BF94A}"/>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4" name="Marcador de texto 5">
            <a:extLst>
              <a:ext uri="{FF2B5EF4-FFF2-40B4-BE49-F238E27FC236}">
                <a16:creationId xmlns:a16="http://schemas.microsoft.com/office/drawing/2014/main" id="{8A0D8843-9448-04A4-A6B3-38B5CCEE4825}"/>
              </a:ext>
            </a:extLst>
          </p:cNvPr>
          <p:cNvSpPr>
            <a:spLocks noGrp="1"/>
          </p:cNvSpPr>
          <p:nvPr>
            <p:ph type="body" sz="quarter" idx="62" hasCustomPrompt="1"/>
          </p:nvPr>
        </p:nvSpPr>
        <p:spPr>
          <a:xfrm>
            <a:off x="444097" y="73336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5" name="Round Diagonal Corner of Rectangle 15">
            <a:extLst>
              <a:ext uri="{FF2B5EF4-FFF2-40B4-BE49-F238E27FC236}">
                <a16:creationId xmlns:a16="http://schemas.microsoft.com/office/drawing/2014/main" id="{50A186DC-35D2-936A-768E-1D13ECA6A31A}"/>
              </a:ext>
            </a:extLst>
          </p:cNvPr>
          <p:cNvSpPr/>
          <p:nvPr userDrawn="1"/>
        </p:nvSpPr>
        <p:spPr>
          <a:xfrm>
            <a:off x="415127" y="2345666"/>
            <a:ext cx="883372" cy="883373"/>
          </a:xfrm>
          <a:prstGeom prst="round2DiagRect">
            <a:avLst>
              <a:gd name="adj1" fmla="val 7084"/>
              <a:gd name="adj2" fmla="val 8816"/>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6" name="Marcador de texto 5">
            <a:extLst>
              <a:ext uri="{FF2B5EF4-FFF2-40B4-BE49-F238E27FC236}">
                <a16:creationId xmlns:a16="http://schemas.microsoft.com/office/drawing/2014/main" id="{0AACC75F-DB67-5EFA-458D-24387ABF154E}"/>
              </a:ext>
            </a:extLst>
          </p:cNvPr>
          <p:cNvSpPr>
            <a:spLocks noGrp="1"/>
          </p:cNvSpPr>
          <p:nvPr>
            <p:ph type="body" sz="quarter" idx="68" hasCustomPrompt="1"/>
          </p:nvPr>
        </p:nvSpPr>
        <p:spPr>
          <a:xfrm>
            <a:off x="4391423" y="3519122"/>
            <a:ext cx="3333083"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7" name="Marcador de texto 5">
            <a:extLst>
              <a:ext uri="{FF2B5EF4-FFF2-40B4-BE49-F238E27FC236}">
                <a16:creationId xmlns:a16="http://schemas.microsoft.com/office/drawing/2014/main" id="{88A8B4C1-1D42-490E-0C27-554776E184B7}"/>
              </a:ext>
            </a:extLst>
          </p:cNvPr>
          <p:cNvSpPr>
            <a:spLocks noGrp="1"/>
          </p:cNvSpPr>
          <p:nvPr>
            <p:ph type="body" sz="quarter" idx="69" hasCustomPrompt="1"/>
          </p:nvPr>
        </p:nvSpPr>
        <p:spPr>
          <a:xfrm>
            <a:off x="4383542" y="3895795"/>
            <a:ext cx="3322131" cy="1964204"/>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40000B"/>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b="0" i="0" err="1">
                <a:solidFill>
                  <a:srgbClr val="000000"/>
                </a:solidFill>
                <a:effectLst/>
                <a:latin typeface="Open Sans" panose="020B0606030504020204" pitchFamily="34" charset="0"/>
              </a:rPr>
              <a:t>Fusce</a:t>
            </a:r>
            <a:r>
              <a:rPr lang="es-ES" b="0" i="0">
                <a:solidFill>
                  <a:srgbClr val="000000"/>
                </a:solidFill>
                <a:effectLst/>
                <a:latin typeface="Open Sans" panose="020B0606030504020204" pitchFamily="34" charset="0"/>
              </a:rPr>
              <a:t> auctor </a:t>
            </a:r>
            <a:r>
              <a:rPr lang="es-ES" b="0" i="0" err="1">
                <a:solidFill>
                  <a:srgbClr val="000000"/>
                </a:solidFill>
                <a:effectLst/>
                <a:latin typeface="Open Sans" panose="020B0606030504020204" pitchFamily="34" charset="0"/>
              </a:rPr>
              <a:t>consequat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Donec</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tincidunt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eu</a:t>
            </a:r>
            <a:r>
              <a:rPr lang="es-ES" b="0" i="0">
                <a:solidFill>
                  <a:srgbClr val="000000"/>
                </a:solidFill>
                <a:effectLst/>
                <a:latin typeface="Open Sans" panose="020B0606030504020204" pitchFamily="34" charset="0"/>
              </a:rPr>
              <a:t> libero sed </a:t>
            </a:r>
            <a:r>
              <a:rPr lang="es-ES" b="0" i="0" err="1">
                <a:solidFill>
                  <a:srgbClr val="000000"/>
                </a:solidFill>
                <a:effectLst/>
                <a:latin typeface="Open Sans" panose="020B0606030504020204" pitchFamily="34" charset="0"/>
              </a:rPr>
              <a:t>dignissim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Aliquam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ultricies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augue</a:t>
            </a:r>
            <a:r>
              <a:rPr lang="es-ES" b="0" i="0">
                <a:solidFill>
                  <a:srgbClr val="000000"/>
                </a:solidFill>
                <a:effectLst/>
                <a:latin typeface="Open Sans" panose="020B0606030504020204" pitchFamily="34" charset="0"/>
              </a:rPr>
              <a:t> ut </a:t>
            </a:r>
            <a:r>
              <a:rPr lang="es-ES" b="0" i="0" err="1">
                <a:solidFill>
                  <a:srgbClr val="000000"/>
                </a:solidFill>
                <a:effectLst/>
                <a:latin typeface="Open Sans" panose="020B0606030504020204" pitchFamily="34" charset="0"/>
              </a:rPr>
              <a:t>lectus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suscipit</a:t>
            </a:r>
            <a:r>
              <a:rPr lang="es-ES" b="0" i="0">
                <a:solidFill>
                  <a:srgbClr val="000000"/>
                </a:solidFill>
                <a:effectLst/>
                <a:latin typeface="Open Sans" panose="020B0606030504020204" pitchFamily="34" charset="0"/>
              </a:rPr>
              <a:t>, at </a:t>
            </a:r>
            <a:r>
              <a:rPr lang="es-ES" b="0" i="0" err="1">
                <a:solidFill>
                  <a:srgbClr val="000000"/>
                </a:solidFill>
                <a:effectLst/>
                <a:latin typeface="Open Sans" panose="020B0606030504020204" pitchFamily="34" charset="0"/>
              </a:rPr>
              <a:t>egestas</a:t>
            </a:r>
            <a:r>
              <a:rPr lang="es-ES" b="0" i="0">
                <a:solidFill>
                  <a:srgbClr val="000000"/>
                </a:solidFill>
                <a:effectLst/>
                <a:latin typeface="Open Sans" panose="020B0606030504020204" pitchFamily="34" charset="0"/>
              </a:rPr>
              <a:t> neque auctor. </a:t>
            </a:r>
            <a:endParaRPr lang="es-ES"/>
          </a:p>
        </p:txBody>
      </p:sp>
      <p:sp>
        <p:nvSpPr>
          <p:cNvPr id="8" name="Round Diagonal Corner of Rectangle 15">
            <a:extLst>
              <a:ext uri="{FF2B5EF4-FFF2-40B4-BE49-F238E27FC236}">
                <a16:creationId xmlns:a16="http://schemas.microsoft.com/office/drawing/2014/main" id="{B3773044-4834-6B6B-A772-27FC221E577C}"/>
              </a:ext>
            </a:extLst>
          </p:cNvPr>
          <p:cNvSpPr/>
          <p:nvPr userDrawn="1"/>
        </p:nvSpPr>
        <p:spPr>
          <a:xfrm>
            <a:off x="4331113" y="2345666"/>
            <a:ext cx="883372" cy="883373"/>
          </a:xfrm>
          <a:prstGeom prst="round2DiagRect">
            <a:avLst>
              <a:gd name="adj1" fmla="val 7084"/>
              <a:gd name="adj2" fmla="val 8816"/>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1" name="Marcador de texto 5">
            <a:extLst>
              <a:ext uri="{FF2B5EF4-FFF2-40B4-BE49-F238E27FC236}">
                <a16:creationId xmlns:a16="http://schemas.microsoft.com/office/drawing/2014/main" id="{C30FBF5B-9DDB-2B99-3476-A77933DCB7E5}"/>
              </a:ext>
            </a:extLst>
          </p:cNvPr>
          <p:cNvSpPr>
            <a:spLocks noGrp="1"/>
          </p:cNvSpPr>
          <p:nvPr>
            <p:ph type="body" sz="quarter" idx="70" hasCustomPrompt="1"/>
          </p:nvPr>
        </p:nvSpPr>
        <p:spPr>
          <a:xfrm>
            <a:off x="8307409" y="3519122"/>
            <a:ext cx="3333083" cy="293544"/>
          </a:xfrm>
          <a:prstGeom prst="rect">
            <a:avLst/>
          </a:prstGeom>
        </p:spPr>
        <p:txBody>
          <a:bodyPr>
            <a:noAutofit/>
          </a:bodyPr>
          <a:lstStyle>
            <a:lvl1pPr marL="0" indent="0" algn="l">
              <a:lnSpc>
                <a:spcPct val="130000"/>
              </a:lnSpc>
              <a:buNone/>
              <a:defRPr sz="1400" b="0" i="0">
                <a:solidFill>
                  <a:srgbClr val="FB002C"/>
                </a:solidFill>
                <a:latin typeface="Mapfre Text" pitchFamily="2" charset="77"/>
              </a:defRPr>
            </a:lvl1pPr>
          </a:lstStyle>
          <a:p>
            <a:pPr lvl="0"/>
            <a:r>
              <a:rPr lang="es-ES"/>
              <a:t>Haga clic para modificar texto</a:t>
            </a:r>
          </a:p>
        </p:txBody>
      </p:sp>
      <p:sp>
        <p:nvSpPr>
          <p:cNvPr id="12" name="Marcador de texto 5">
            <a:extLst>
              <a:ext uri="{FF2B5EF4-FFF2-40B4-BE49-F238E27FC236}">
                <a16:creationId xmlns:a16="http://schemas.microsoft.com/office/drawing/2014/main" id="{53914B2A-9346-DD30-61B9-2AA1C3CB434C}"/>
              </a:ext>
            </a:extLst>
          </p:cNvPr>
          <p:cNvSpPr>
            <a:spLocks noGrp="1"/>
          </p:cNvSpPr>
          <p:nvPr>
            <p:ph type="body" sz="quarter" idx="71" hasCustomPrompt="1"/>
          </p:nvPr>
        </p:nvSpPr>
        <p:spPr>
          <a:xfrm>
            <a:off x="8299528" y="3895795"/>
            <a:ext cx="3322131" cy="1964204"/>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40000B"/>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b="0" i="0" err="1">
                <a:solidFill>
                  <a:srgbClr val="000000"/>
                </a:solidFill>
                <a:effectLst/>
                <a:latin typeface="Open Sans" panose="020B0606030504020204" pitchFamily="34" charset="0"/>
              </a:rPr>
              <a:t>Fusce</a:t>
            </a:r>
            <a:r>
              <a:rPr lang="es-ES" b="0" i="0">
                <a:solidFill>
                  <a:srgbClr val="000000"/>
                </a:solidFill>
                <a:effectLst/>
                <a:latin typeface="Open Sans" panose="020B0606030504020204" pitchFamily="34" charset="0"/>
              </a:rPr>
              <a:t> auctor </a:t>
            </a:r>
            <a:r>
              <a:rPr lang="es-ES" b="0" i="0" err="1">
                <a:solidFill>
                  <a:srgbClr val="000000"/>
                </a:solidFill>
                <a:effectLst/>
                <a:latin typeface="Open Sans" panose="020B0606030504020204" pitchFamily="34" charset="0"/>
              </a:rPr>
              <a:t>consequat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Donec</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tincidunt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eu</a:t>
            </a:r>
            <a:r>
              <a:rPr lang="es-ES" b="0" i="0">
                <a:solidFill>
                  <a:srgbClr val="000000"/>
                </a:solidFill>
                <a:effectLst/>
                <a:latin typeface="Open Sans" panose="020B0606030504020204" pitchFamily="34" charset="0"/>
              </a:rPr>
              <a:t> libero sed </a:t>
            </a:r>
            <a:r>
              <a:rPr lang="es-ES" b="0" i="0" err="1">
                <a:solidFill>
                  <a:srgbClr val="000000"/>
                </a:solidFill>
                <a:effectLst/>
                <a:latin typeface="Open Sans" panose="020B0606030504020204" pitchFamily="34" charset="0"/>
              </a:rPr>
              <a:t>dignissim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Aliquam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ultricies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augue</a:t>
            </a:r>
            <a:r>
              <a:rPr lang="es-ES" b="0" i="0">
                <a:solidFill>
                  <a:srgbClr val="000000"/>
                </a:solidFill>
                <a:effectLst/>
                <a:latin typeface="Open Sans" panose="020B0606030504020204" pitchFamily="34" charset="0"/>
              </a:rPr>
              <a:t> ut </a:t>
            </a:r>
            <a:r>
              <a:rPr lang="es-ES" b="0" i="0" err="1">
                <a:solidFill>
                  <a:srgbClr val="000000"/>
                </a:solidFill>
                <a:effectLst/>
                <a:latin typeface="Open Sans" panose="020B0606030504020204" pitchFamily="34" charset="0"/>
              </a:rPr>
              <a:t>lectus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suscipit</a:t>
            </a:r>
            <a:r>
              <a:rPr lang="es-ES" b="0" i="0">
                <a:solidFill>
                  <a:srgbClr val="000000"/>
                </a:solidFill>
                <a:effectLst/>
                <a:latin typeface="Open Sans" panose="020B0606030504020204" pitchFamily="34" charset="0"/>
              </a:rPr>
              <a:t>, at </a:t>
            </a:r>
            <a:r>
              <a:rPr lang="es-ES" b="0" i="0" err="1">
                <a:solidFill>
                  <a:srgbClr val="000000"/>
                </a:solidFill>
                <a:effectLst/>
                <a:latin typeface="Open Sans" panose="020B0606030504020204" pitchFamily="34" charset="0"/>
              </a:rPr>
              <a:t>egestas</a:t>
            </a:r>
            <a:r>
              <a:rPr lang="es-ES" b="0" i="0">
                <a:solidFill>
                  <a:srgbClr val="000000"/>
                </a:solidFill>
                <a:effectLst/>
                <a:latin typeface="Open Sans" panose="020B0606030504020204" pitchFamily="34" charset="0"/>
              </a:rPr>
              <a:t> neque auctor. </a:t>
            </a:r>
            <a:endParaRPr lang="es-ES"/>
          </a:p>
        </p:txBody>
      </p:sp>
      <p:sp>
        <p:nvSpPr>
          <p:cNvPr id="13" name="Round Diagonal Corner of Rectangle 15">
            <a:extLst>
              <a:ext uri="{FF2B5EF4-FFF2-40B4-BE49-F238E27FC236}">
                <a16:creationId xmlns:a16="http://schemas.microsoft.com/office/drawing/2014/main" id="{70E00391-1993-93C8-E065-1ABBAFB15DD6}"/>
              </a:ext>
            </a:extLst>
          </p:cNvPr>
          <p:cNvSpPr/>
          <p:nvPr userDrawn="1"/>
        </p:nvSpPr>
        <p:spPr>
          <a:xfrm>
            <a:off x="8247099" y="2345666"/>
            <a:ext cx="883372" cy="883373"/>
          </a:xfrm>
          <a:prstGeom prst="round2DiagRect">
            <a:avLst>
              <a:gd name="adj1" fmla="val 7084"/>
              <a:gd name="adj2" fmla="val 8816"/>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pic>
        <p:nvPicPr>
          <p:cNvPr id="14" name="Gráfico 13">
            <a:extLst>
              <a:ext uri="{FF2B5EF4-FFF2-40B4-BE49-F238E27FC236}">
                <a16:creationId xmlns:a16="http://schemas.microsoft.com/office/drawing/2014/main" id="{AAACBDAB-9020-C4AC-D44C-23364E46E16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476423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CION amarillo trebol 2">
    <p:bg>
      <p:bgPr>
        <a:gradFill flip="none" rotWithShape="1">
          <a:gsLst>
            <a:gs pos="4000">
              <a:srgbClr val="FFEAA6"/>
            </a:gs>
            <a:gs pos="98000">
              <a:srgbClr val="FFF6D6"/>
            </a:gs>
          </a:gsLst>
          <a:lin ang="18900000" scaled="1"/>
          <a:tileRect/>
        </a:gra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ADB801A5-A78E-862D-1175-326BCC28CA3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391706" y="-3983863"/>
            <a:ext cx="20975412" cy="14825726"/>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rgbClr val="2D373D"/>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rgbClr val="F2002A"/>
                </a:solidFill>
                <a:latin typeface="Mapfre Text" pitchFamily="2" charset="77"/>
              </a:defRPr>
            </a:lvl1pPr>
          </a:lstStyle>
          <a:p>
            <a:pPr lvl="0"/>
            <a:r>
              <a:rPr lang="es-ES"/>
              <a:t>HAGA CLIC PARA AGREGAR SUBTÍTULO</a:t>
            </a:r>
          </a:p>
        </p:txBody>
      </p:sp>
      <p:pic>
        <p:nvPicPr>
          <p:cNvPr id="2" name="Gráfico 1">
            <a:extLst>
              <a:ext uri="{FF2B5EF4-FFF2-40B4-BE49-F238E27FC236}">
                <a16:creationId xmlns:a16="http://schemas.microsoft.com/office/drawing/2014/main" id="{034F2B4A-18B4-0197-48B2-79D5E8CE776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6737155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 seccione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cxnSp>
        <p:nvCxnSpPr>
          <p:cNvPr id="56" name="Conector recto 2">
            <a:extLst>
              <a:ext uri="{FF2B5EF4-FFF2-40B4-BE49-F238E27FC236}">
                <a16:creationId xmlns:a16="http://schemas.microsoft.com/office/drawing/2014/main" id="{753F69EE-3A4F-068A-95A0-F657F88C606A}"/>
              </a:ext>
            </a:extLst>
          </p:cNvPr>
          <p:cNvCxnSpPr>
            <a:cxnSpLocks/>
          </p:cNvCxnSpPr>
          <p:nvPr userDrawn="1"/>
        </p:nvCxnSpPr>
        <p:spPr>
          <a:xfrm>
            <a:off x="9097309" y="2316761"/>
            <a:ext cx="0" cy="407994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8" name="Conector recto 2">
            <a:extLst>
              <a:ext uri="{FF2B5EF4-FFF2-40B4-BE49-F238E27FC236}">
                <a16:creationId xmlns:a16="http://schemas.microsoft.com/office/drawing/2014/main" id="{414DA346-E3DA-6790-623E-78F853B130DF}"/>
              </a:ext>
            </a:extLst>
          </p:cNvPr>
          <p:cNvCxnSpPr>
            <a:cxnSpLocks/>
          </p:cNvCxnSpPr>
          <p:nvPr userDrawn="1"/>
        </p:nvCxnSpPr>
        <p:spPr>
          <a:xfrm>
            <a:off x="6146421" y="2316761"/>
            <a:ext cx="0" cy="407994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1" name="Conector recto 2">
            <a:extLst>
              <a:ext uri="{FF2B5EF4-FFF2-40B4-BE49-F238E27FC236}">
                <a16:creationId xmlns:a16="http://schemas.microsoft.com/office/drawing/2014/main" id="{019DA256-6789-A786-E67D-59A7505FACF1}"/>
              </a:ext>
            </a:extLst>
          </p:cNvPr>
          <p:cNvCxnSpPr>
            <a:cxnSpLocks/>
          </p:cNvCxnSpPr>
          <p:nvPr userDrawn="1"/>
        </p:nvCxnSpPr>
        <p:spPr>
          <a:xfrm>
            <a:off x="3241855" y="2298747"/>
            <a:ext cx="0" cy="407994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7">
            <a:extLst>
              <a:ext uri="{FF2B5EF4-FFF2-40B4-BE49-F238E27FC236}">
                <a16:creationId xmlns:a16="http://schemas.microsoft.com/office/drawing/2014/main" id="{8BF07570-1A54-C203-86B2-13B52DF4293C}"/>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9" name="Marcador de texto 5">
            <a:extLst>
              <a:ext uri="{FF2B5EF4-FFF2-40B4-BE49-F238E27FC236}">
                <a16:creationId xmlns:a16="http://schemas.microsoft.com/office/drawing/2014/main" id="{58AB85AA-E7F1-4D84-974D-A9BF51ECC30E}"/>
              </a:ext>
            </a:extLst>
          </p:cNvPr>
          <p:cNvSpPr>
            <a:spLocks noGrp="1"/>
          </p:cNvSpPr>
          <p:nvPr>
            <p:ph type="body" sz="quarter" idx="62" hasCustomPrompt="1"/>
          </p:nvPr>
        </p:nvSpPr>
        <p:spPr>
          <a:xfrm>
            <a:off x="444097" y="733369"/>
            <a:ext cx="3515343" cy="933386"/>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8" name="Marcador de texto 5">
            <a:extLst>
              <a:ext uri="{FF2B5EF4-FFF2-40B4-BE49-F238E27FC236}">
                <a16:creationId xmlns:a16="http://schemas.microsoft.com/office/drawing/2014/main" id="{E16413FC-1D25-5F2B-1284-68606F7E9101}"/>
              </a:ext>
            </a:extLst>
          </p:cNvPr>
          <p:cNvSpPr>
            <a:spLocks noGrp="1"/>
          </p:cNvSpPr>
          <p:nvPr>
            <p:ph type="body" sz="quarter" idx="66" hasCustomPrompt="1"/>
          </p:nvPr>
        </p:nvSpPr>
        <p:spPr>
          <a:xfrm>
            <a:off x="469025" y="2316760"/>
            <a:ext cx="2624162" cy="597636"/>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4" name="Marcador de texto 5">
            <a:extLst>
              <a:ext uri="{FF2B5EF4-FFF2-40B4-BE49-F238E27FC236}">
                <a16:creationId xmlns:a16="http://schemas.microsoft.com/office/drawing/2014/main" id="{5F26AFEC-2FDE-03C1-135D-C026FEF2258A}"/>
              </a:ext>
            </a:extLst>
          </p:cNvPr>
          <p:cNvSpPr>
            <a:spLocks noGrp="1"/>
          </p:cNvSpPr>
          <p:nvPr>
            <p:ph type="body" sz="quarter" idx="67" hasCustomPrompt="1"/>
          </p:nvPr>
        </p:nvSpPr>
        <p:spPr>
          <a:xfrm>
            <a:off x="469026" y="2975011"/>
            <a:ext cx="2624162" cy="3403677"/>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b="0" i="0" err="1">
                <a:solidFill>
                  <a:srgbClr val="000000"/>
                </a:solidFill>
                <a:effectLst/>
                <a:latin typeface="Open Sans" panose="020B0606030504020204" pitchFamily="34" charset="0"/>
              </a:rPr>
              <a:t>Fusce</a:t>
            </a:r>
            <a:r>
              <a:rPr lang="es-ES" b="0" i="0">
                <a:solidFill>
                  <a:srgbClr val="000000"/>
                </a:solidFill>
                <a:effectLst/>
                <a:latin typeface="Open Sans" panose="020B0606030504020204" pitchFamily="34" charset="0"/>
              </a:rPr>
              <a:t> auctor </a:t>
            </a:r>
            <a:r>
              <a:rPr lang="es-ES" b="0" i="0" err="1">
                <a:solidFill>
                  <a:srgbClr val="000000"/>
                </a:solidFill>
                <a:effectLst/>
                <a:latin typeface="Open Sans" panose="020B0606030504020204" pitchFamily="34" charset="0"/>
              </a:rPr>
              <a:t>consequat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Donec</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tincidunt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eu</a:t>
            </a:r>
            <a:r>
              <a:rPr lang="es-ES" b="0" i="0">
                <a:solidFill>
                  <a:srgbClr val="000000"/>
                </a:solidFill>
                <a:effectLst/>
                <a:latin typeface="Open Sans" panose="020B0606030504020204" pitchFamily="34" charset="0"/>
              </a:rPr>
              <a:t> libero sed </a:t>
            </a:r>
            <a:r>
              <a:rPr lang="es-ES" b="0" i="0" err="1">
                <a:solidFill>
                  <a:srgbClr val="000000"/>
                </a:solidFill>
                <a:effectLst/>
                <a:latin typeface="Open Sans" panose="020B0606030504020204" pitchFamily="34" charset="0"/>
              </a:rPr>
              <a:t>dignissim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Aliquam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ultricies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augue</a:t>
            </a:r>
            <a:r>
              <a:rPr lang="es-ES" b="0" i="0">
                <a:solidFill>
                  <a:srgbClr val="000000"/>
                </a:solidFill>
                <a:effectLst/>
                <a:latin typeface="Open Sans" panose="020B0606030504020204" pitchFamily="34" charset="0"/>
              </a:rPr>
              <a:t> ut </a:t>
            </a:r>
            <a:r>
              <a:rPr lang="es-ES" b="0" i="0" err="1">
                <a:solidFill>
                  <a:srgbClr val="000000"/>
                </a:solidFill>
                <a:effectLst/>
                <a:latin typeface="Open Sans" panose="020B0606030504020204" pitchFamily="34" charset="0"/>
              </a:rPr>
              <a:t>lectus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suscipit</a:t>
            </a:r>
            <a:r>
              <a:rPr lang="es-ES" b="0" i="0">
                <a:solidFill>
                  <a:srgbClr val="000000"/>
                </a:solidFill>
                <a:effectLst/>
                <a:latin typeface="Open Sans" panose="020B0606030504020204" pitchFamily="34" charset="0"/>
              </a:rPr>
              <a:t>, at </a:t>
            </a:r>
            <a:r>
              <a:rPr lang="es-ES" b="0" i="0" err="1">
                <a:solidFill>
                  <a:srgbClr val="000000"/>
                </a:solidFill>
                <a:effectLst/>
                <a:latin typeface="Open Sans" panose="020B0606030504020204" pitchFamily="34" charset="0"/>
              </a:rPr>
              <a:t>egestas</a:t>
            </a:r>
            <a:r>
              <a:rPr lang="es-ES" b="0" i="0">
                <a:solidFill>
                  <a:srgbClr val="000000"/>
                </a:solidFill>
                <a:effectLst/>
                <a:latin typeface="Open Sans" panose="020B0606030504020204" pitchFamily="34" charset="0"/>
              </a:rPr>
              <a:t> neque auctor. </a:t>
            </a:r>
            <a:endParaRPr lang="es-ES"/>
          </a:p>
        </p:txBody>
      </p:sp>
      <p:sp>
        <p:nvSpPr>
          <p:cNvPr id="27" name="Marcador de texto 5">
            <a:extLst>
              <a:ext uri="{FF2B5EF4-FFF2-40B4-BE49-F238E27FC236}">
                <a16:creationId xmlns:a16="http://schemas.microsoft.com/office/drawing/2014/main" id="{087C2A5C-0D8B-C9EA-6455-01F3CE0D86AB}"/>
              </a:ext>
            </a:extLst>
          </p:cNvPr>
          <p:cNvSpPr>
            <a:spLocks noGrp="1"/>
          </p:cNvSpPr>
          <p:nvPr>
            <p:ph type="body" sz="quarter" idx="70" hasCustomPrompt="1"/>
          </p:nvPr>
        </p:nvSpPr>
        <p:spPr>
          <a:xfrm>
            <a:off x="3378479" y="2316760"/>
            <a:ext cx="2624162" cy="597636"/>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8" name="Marcador de texto 5">
            <a:extLst>
              <a:ext uri="{FF2B5EF4-FFF2-40B4-BE49-F238E27FC236}">
                <a16:creationId xmlns:a16="http://schemas.microsoft.com/office/drawing/2014/main" id="{33358C7D-3AD9-88FC-9C92-5F7FA99876B1}"/>
              </a:ext>
            </a:extLst>
          </p:cNvPr>
          <p:cNvSpPr>
            <a:spLocks noGrp="1"/>
          </p:cNvSpPr>
          <p:nvPr>
            <p:ph type="body" sz="quarter" idx="71" hasCustomPrompt="1"/>
          </p:nvPr>
        </p:nvSpPr>
        <p:spPr>
          <a:xfrm>
            <a:off x="3378480" y="2975011"/>
            <a:ext cx="2624162" cy="3403677"/>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b="0" i="0" err="1">
                <a:solidFill>
                  <a:srgbClr val="000000"/>
                </a:solidFill>
                <a:effectLst/>
                <a:latin typeface="Open Sans" panose="020B0606030504020204" pitchFamily="34" charset="0"/>
              </a:rPr>
              <a:t>Fusce</a:t>
            </a:r>
            <a:r>
              <a:rPr lang="es-ES" b="0" i="0">
                <a:solidFill>
                  <a:srgbClr val="000000"/>
                </a:solidFill>
                <a:effectLst/>
                <a:latin typeface="Open Sans" panose="020B0606030504020204" pitchFamily="34" charset="0"/>
              </a:rPr>
              <a:t> auctor </a:t>
            </a:r>
            <a:r>
              <a:rPr lang="es-ES" b="0" i="0" err="1">
                <a:solidFill>
                  <a:srgbClr val="000000"/>
                </a:solidFill>
                <a:effectLst/>
                <a:latin typeface="Open Sans" panose="020B0606030504020204" pitchFamily="34" charset="0"/>
              </a:rPr>
              <a:t>consequat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Donec</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tincidunt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eu</a:t>
            </a:r>
            <a:r>
              <a:rPr lang="es-ES" b="0" i="0">
                <a:solidFill>
                  <a:srgbClr val="000000"/>
                </a:solidFill>
                <a:effectLst/>
                <a:latin typeface="Open Sans" panose="020B0606030504020204" pitchFamily="34" charset="0"/>
              </a:rPr>
              <a:t> libero sed </a:t>
            </a:r>
            <a:r>
              <a:rPr lang="es-ES" b="0" i="0" err="1">
                <a:solidFill>
                  <a:srgbClr val="000000"/>
                </a:solidFill>
                <a:effectLst/>
                <a:latin typeface="Open Sans" panose="020B0606030504020204" pitchFamily="34" charset="0"/>
              </a:rPr>
              <a:t>dignissim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Aliquam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ultricies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augue</a:t>
            </a:r>
            <a:r>
              <a:rPr lang="es-ES" b="0" i="0">
                <a:solidFill>
                  <a:srgbClr val="000000"/>
                </a:solidFill>
                <a:effectLst/>
                <a:latin typeface="Open Sans" panose="020B0606030504020204" pitchFamily="34" charset="0"/>
              </a:rPr>
              <a:t> ut </a:t>
            </a:r>
            <a:r>
              <a:rPr lang="es-ES" b="0" i="0" err="1">
                <a:solidFill>
                  <a:srgbClr val="000000"/>
                </a:solidFill>
                <a:effectLst/>
                <a:latin typeface="Open Sans" panose="020B0606030504020204" pitchFamily="34" charset="0"/>
              </a:rPr>
              <a:t>lectus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suscipit</a:t>
            </a:r>
            <a:r>
              <a:rPr lang="es-ES" b="0" i="0">
                <a:solidFill>
                  <a:srgbClr val="000000"/>
                </a:solidFill>
                <a:effectLst/>
                <a:latin typeface="Open Sans" panose="020B0606030504020204" pitchFamily="34" charset="0"/>
              </a:rPr>
              <a:t>, at </a:t>
            </a:r>
            <a:r>
              <a:rPr lang="es-ES" b="0" i="0" err="1">
                <a:solidFill>
                  <a:srgbClr val="000000"/>
                </a:solidFill>
                <a:effectLst/>
                <a:latin typeface="Open Sans" panose="020B0606030504020204" pitchFamily="34" charset="0"/>
              </a:rPr>
              <a:t>egestas</a:t>
            </a:r>
            <a:r>
              <a:rPr lang="es-ES" b="0" i="0">
                <a:solidFill>
                  <a:srgbClr val="000000"/>
                </a:solidFill>
                <a:effectLst/>
                <a:latin typeface="Open Sans" panose="020B0606030504020204" pitchFamily="34" charset="0"/>
              </a:rPr>
              <a:t> neque auctor. </a:t>
            </a:r>
            <a:endParaRPr lang="es-ES"/>
          </a:p>
        </p:txBody>
      </p:sp>
      <p:sp>
        <p:nvSpPr>
          <p:cNvPr id="31" name="Marcador de texto 5">
            <a:extLst>
              <a:ext uri="{FF2B5EF4-FFF2-40B4-BE49-F238E27FC236}">
                <a16:creationId xmlns:a16="http://schemas.microsoft.com/office/drawing/2014/main" id="{7F78820C-5E27-78E3-0FD3-3FFA41FCC4BA}"/>
              </a:ext>
            </a:extLst>
          </p:cNvPr>
          <p:cNvSpPr>
            <a:spLocks noGrp="1"/>
          </p:cNvSpPr>
          <p:nvPr>
            <p:ph type="body" sz="quarter" idx="72" hasCustomPrompt="1"/>
          </p:nvPr>
        </p:nvSpPr>
        <p:spPr>
          <a:xfrm>
            <a:off x="6329497" y="2316760"/>
            <a:ext cx="2624162" cy="597636"/>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32" name="Marcador de texto 5">
            <a:extLst>
              <a:ext uri="{FF2B5EF4-FFF2-40B4-BE49-F238E27FC236}">
                <a16:creationId xmlns:a16="http://schemas.microsoft.com/office/drawing/2014/main" id="{AC8E1BA7-E604-0FE5-65E3-AE20E38C6029}"/>
              </a:ext>
            </a:extLst>
          </p:cNvPr>
          <p:cNvSpPr>
            <a:spLocks noGrp="1"/>
          </p:cNvSpPr>
          <p:nvPr>
            <p:ph type="body" sz="quarter" idx="73" hasCustomPrompt="1"/>
          </p:nvPr>
        </p:nvSpPr>
        <p:spPr>
          <a:xfrm>
            <a:off x="6329498" y="2975011"/>
            <a:ext cx="2624162" cy="3403677"/>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b="0" i="0" err="1">
                <a:solidFill>
                  <a:srgbClr val="000000"/>
                </a:solidFill>
                <a:effectLst/>
                <a:latin typeface="Open Sans" panose="020B0606030504020204" pitchFamily="34" charset="0"/>
              </a:rPr>
              <a:t>Fusce</a:t>
            </a:r>
            <a:r>
              <a:rPr lang="es-ES" b="0" i="0">
                <a:solidFill>
                  <a:srgbClr val="000000"/>
                </a:solidFill>
                <a:effectLst/>
                <a:latin typeface="Open Sans" panose="020B0606030504020204" pitchFamily="34" charset="0"/>
              </a:rPr>
              <a:t> auctor </a:t>
            </a:r>
            <a:r>
              <a:rPr lang="es-ES" b="0" i="0" err="1">
                <a:solidFill>
                  <a:srgbClr val="000000"/>
                </a:solidFill>
                <a:effectLst/>
                <a:latin typeface="Open Sans" panose="020B0606030504020204" pitchFamily="34" charset="0"/>
              </a:rPr>
              <a:t>consequat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Donec</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tincidunt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eu</a:t>
            </a:r>
            <a:r>
              <a:rPr lang="es-ES" b="0" i="0">
                <a:solidFill>
                  <a:srgbClr val="000000"/>
                </a:solidFill>
                <a:effectLst/>
                <a:latin typeface="Open Sans" panose="020B0606030504020204" pitchFamily="34" charset="0"/>
              </a:rPr>
              <a:t> libero sed </a:t>
            </a:r>
            <a:r>
              <a:rPr lang="es-ES" b="0" i="0" err="1">
                <a:solidFill>
                  <a:srgbClr val="000000"/>
                </a:solidFill>
                <a:effectLst/>
                <a:latin typeface="Open Sans" panose="020B0606030504020204" pitchFamily="34" charset="0"/>
              </a:rPr>
              <a:t>dignissim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Aliquam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ultricies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augue</a:t>
            </a:r>
            <a:r>
              <a:rPr lang="es-ES" b="0" i="0">
                <a:solidFill>
                  <a:srgbClr val="000000"/>
                </a:solidFill>
                <a:effectLst/>
                <a:latin typeface="Open Sans" panose="020B0606030504020204" pitchFamily="34" charset="0"/>
              </a:rPr>
              <a:t> ut </a:t>
            </a:r>
            <a:r>
              <a:rPr lang="es-ES" b="0" i="0" err="1">
                <a:solidFill>
                  <a:srgbClr val="000000"/>
                </a:solidFill>
                <a:effectLst/>
                <a:latin typeface="Open Sans" panose="020B0606030504020204" pitchFamily="34" charset="0"/>
              </a:rPr>
              <a:t>lectus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suscipit</a:t>
            </a:r>
            <a:r>
              <a:rPr lang="es-ES" b="0" i="0">
                <a:solidFill>
                  <a:srgbClr val="000000"/>
                </a:solidFill>
                <a:effectLst/>
                <a:latin typeface="Open Sans" panose="020B0606030504020204" pitchFamily="34" charset="0"/>
              </a:rPr>
              <a:t>, at </a:t>
            </a:r>
            <a:r>
              <a:rPr lang="es-ES" b="0" i="0" err="1">
                <a:solidFill>
                  <a:srgbClr val="000000"/>
                </a:solidFill>
                <a:effectLst/>
                <a:latin typeface="Open Sans" panose="020B0606030504020204" pitchFamily="34" charset="0"/>
              </a:rPr>
              <a:t>egestas</a:t>
            </a:r>
            <a:r>
              <a:rPr lang="es-ES" b="0" i="0">
                <a:solidFill>
                  <a:srgbClr val="000000"/>
                </a:solidFill>
                <a:effectLst/>
                <a:latin typeface="Open Sans" panose="020B0606030504020204" pitchFamily="34" charset="0"/>
              </a:rPr>
              <a:t> neque auctor. </a:t>
            </a:r>
            <a:endParaRPr lang="es-ES"/>
          </a:p>
        </p:txBody>
      </p:sp>
      <p:sp>
        <p:nvSpPr>
          <p:cNvPr id="33" name="Marcador de texto 5">
            <a:extLst>
              <a:ext uri="{FF2B5EF4-FFF2-40B4-BE49-F238E27FC236}">
                <a16:creationId xmlns:a16="http://schemas.microsoft.com/office/drawing/2014/main" id="{4F229226-C370-8C0F-1293-216C67D2640F}"/>
              </a:ext>
            </a:extLst>
          </p:cNvPr>
          <p:cNvSpPr>
            <a:spLocks noGrp="1"/>
          </p:cNvSpPr>
          <p:nvPr>
            <p:ph type="body" sz="quarter" idx="74" hasCustomPrompt="1"/>
          </p:nvPr>
        </p:nvSpPr>
        <p:spPr>
          <a:xfrm>
            <a:off x="9238951" y="2316760"/>
            <a:ext cx="2624162" cy="597636"/>
          </a:xfrm>
          <a:prstGeom prst="rect">
            <a:avLst/>
          </a:prstGeom>
        </p:spPr>
        <p:txBody>
          <a:bodyPr>
            <a:no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34" name="Marcador de texto 5">
            <a:extLst>
              <a:ext uri="{FF2B5EF4-FFF2-40B4-BE49-F238E27FC236}">
                <a16:creationId xmlns:a16="http://schemas.microsoft.com/office/drawing/2014/main" id="{F89D897D-EB3C-65A8-ED78-C5D40DD01DC4}"/>
              </a:ext>
            </a:extLst>
          </p:cNvPr>
          <p:cNvSpPr>
            <a:spLocks noGrp="1"/>
          </p:cNvSpPr>
          <p:nvPr>
            <p:ph type="body" sz="quarter" idx="75" hasCustomPrompt="1"/>
          </p:nvPr>
        </p:nvSpPr>
        <p:spPr>
          <a:xfrm>
            <a:off x="9238952" y="2975011"/>
            <a:ext cx="2624162" cy="3010311"/>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b="0" i="0" err="1">
                <a:solidFill>
                  <a:srgbClr val="000000"/>
                </a:solidFill>
                <a:effectLst/>
                <a:latin typeface="Open Sans" panose="020B0606030504020204" pitchFamily="34" charset="0"/>
              </a:rPr>
              <a:t>Fusce</a:t>
            </a:r>
            <a:r>
              <a:rPr lang="es-ES" b="0" i="0">
                <a:solidFill>
                  <a:srgbClr val="000000"/>
                </a:solidFill>
                <a:effectLst/>
                <a:latin typeface="Open Sans" panose="020B0606030504020204" pitchFamily="34" charset="0"/>
              </a:rPr>
              <a:t> auctor </a:t>
            </a:r>
            <a:r>
              <a:rPr lang="es-ES" b="0" i="0" err="1">
                <a:solidFill>
                  <a:srgbClr val="000000"/>
                </a:solidFill>
                <a:effectLst/>
                <a:latin typeface="Open Sans" panose="020B0606030504020204" pitchFamily="34" charset="0"/>
              </a:rPr>
              <a:t>consequat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Donec</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tincidunt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eu</a:t>
            </a:r>
            <a:r>
              <a:rPr lang="es-ES" b="0" i="0">
                <a:solidFill>
                  <a:srgbClr val="000000"/>
                </a:solidFill>
                <a:effectLst/>
                <a:latin typeface="Open Sans" panose="020B0606030504020204" pitchFamily="34" charset="0"/>
              </a:rPr>
              <a:t> libero sed </a:t>
            </a:r>
            <a:r>
              <a:rPr lang="es-ES" b="0" i="0" err="1">
                <a:solidFill>
                  <a:srgbClr val="000000"/>
                </a:solidFill>
                <a:effectLst/>
                <a:latin typeface="Open Sans" panose="020B0606030504020204" pitchFamily="34" charset="0"/>
              </a:rPr>
              <a:t>dignissim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Aliquam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ultricies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augue</a:t>
            </a:r>
            <a:r>
              <a:rPr lang="es-ES" b="0" i="0">
                <a:solidFill>
                  <a:srgbClr val="000000"/>
                </a:solidFill>
                <a:effectLst/>
                <a:latin typeface="Open Sans" panose="020B0606030504020204" pitchFamily="34" charset="0"/>
              </a:rPr>
              <a:t> ut </a:t>
            </a:r>
            <a:r>
              <a:rPr lang="es-ES" b="0" i="0" err="1">
                <a:solidFill>
                  <a:srgbClr val="000000"/>
                </a:solidFill>
                <a:effectLst/>
                <a:latin typeface="Open Sans" panose="020B0606030504020204" pitchFamily="34" charset="0"/>
              </a:rPr>
              <a:t>lectus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suscipit</a:t>
            </a:r>
            <a:r>
              <a:rPr lang="es-ES" b="0" i="0">
                <a:solidFill>
                  <a:srgbClr val="000000"/>
                </a:solidFill>
                <a:effectLst/>
                <a:latin typeface="Open Sans" panose="020B0606030504020204" pitchFamily="34" charset="0"/>
              </a:rPr>
              <a:t>, at </a:t>
            </a:r>
            <a:r>
              <a:rPr lang="es-ES" b="0" i="0" err="1">
                <a:solidFill>
                  <a:srgbClr val="000000"/>
                </a:solidFill>
                <a:effectLst/>
                <a:latin typeface="Open Sans" panose="020B0606030504020204" pitchFamily="34" charset="0"/>
              </a:rPr>
              <a:t>egestas</a:t>
            </a:r>
            <a:r>
              <a:rPr lang="es-ES" b="0" i="0">
                <a:solidFill>
                  <a:srgbClr val="000000"/>
                </a:solidFill>
                <a:effectLst/>
                <a:latin typeface="Open Sans" panose="020B0606030504020204" pitchFamily="34" charset="0"/>
              </a:rPr>
              <a:t> neque auctor. </a:t>
            </a:r>
            <a:endParaRPr lang="es-ES"/>
          </a:p>
        </p:txBody>
      </p:sp>
      <p:sp>
        <p:nvSpPr>
          <p:cNvPr id="35" name="Marcador de texto 5">
            <a:extLst>
              <a:ext uri="{FF2B5EF4-FFF2-40B4-BE49-F238E27FC236}">
                <a16:creationId xmlns:a16="http://schemas.microsoft.com/office/drawing/2014/main" id="{682FA145-9F9F-6E5A-7EBA-5B1AF0E8557A}"/>
              </a:ext>
            </a:extLst>
          </p:cNvPr>
          <p:cNvSpPr>
            <a:spLocks noGrp="1"/>
          </p:cNvSpPr>
          <p:nvPr>
            <p:ph type="body" sz="quarter" idx="76" hasCustomPrompt="1"/>
          </p:nvPr>
        </p:nvSpPr>
        <p:spPr>
          <a:xfrm>
            <a:off x="4098159" y="733370"/>
            <a:ext cx="7764949" cy="933386"/>
          </a:xfrm>
          <a:prstGeom prst="rect">
            <a:avLst/>
          </a:prstGeom>
        </p:spPr>
        <p:txBody>
          <a:bodyPr>
            <a:noAutofit/>
          </a:bodyPr>
          <a:lstStyle>
            <a:lvl1pPr marL="0" indent="0" algn="l">
              <a:lnSpc>
                <a:spcPct val="130000"/>
              </a:lnSpc>
              <a:buNone/>
              <a:defRPr sz="1800" b="0" i="0">
                <a:solidFill>
                  <a:srgbClr val="600011"/>
                </a:solidFill>
                <a:latin typeface="Mapfre Text" pitchFamily="2" charset="77"/>
              </a:defRPr>
            </a:lvl1pPr>
          </a:lstStyle>
          <a:p>
            <a:pPr lvl="0"/>
            <a:r>
              <a:rPr lang="es-ES"/>
              <a:t>Haga clic para modificar texto</a:t>
            </a:r>
          </a:p>
        </p:txBody>
      </p:sp>
      <p:pic>
        <p:nvPicPr>
          <p:cNvPr id="2" name="Gráfico 1">
            <a:extLst>
              <a:ext uri="{FF2B5EF4-FFF2-40B4-BE49-F238E27FC236}">
                <a16:creationId xmlns:a16="http://schemas.microsoft.com/office/drawing/2014/main" id="{EC45E24D-88A4-3549-76F9-A08E3DDBE36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136736" y="5980893"/>
            <a:ext cx="2958052" cy="683571"/>
          </a:xfrm>
          <a:prstGeom prst="rect">
            <a:avLst/>
          </a:prstGeom>
        </p:spPr>
      </p:pic>
    </p:spTree>
    <p:extLst>
      <p:ext uri="{BB962C8B-B14F-4D97-AF65-F5344CB8AC3E}">
        <p14:creationId xmlns:p14="http://schemas.microsoft.com/office/powerpoint/2010/main" val="41143214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abla 1">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7" name="Marcador de tabla 16">
            <a:extLst>
              <a:ext uri="{FF2B5EF4-FFF2-40B4-BE49-F238E27FC236}">
                <a16:creationId xmlns:a16="http://schemas.microsoft.com/office/drawing/2014/main" id="{9DD1D37F-0AFB-0D18-F225-3B890E2362C5}"/>
              </a:ext>
            </a:extLst>
          </p:cNvPr>
          <p:cNvSpPr>
            <a:spLocks noGrp="1"/>
          </p:cNvSpPr>
          <p:nvPr>
            <p:ph type="tbl" sz="quarter" idx="23"/>
          </p:nvPr>
        </p:nvSpPr>
        <p:spPr>
          <a:xfrm>
            <a:off x="476404" y="2130425"/>
            <a:ext cx="11271095" cy="3857625"/>
          </a:xfrm>
          <a:prstGeom prst="rect">
            <a:avLst/>
          </a:prstGeom>
          <a:noFill/>
          <a:ln>
            <a:solidFill>
              <a:schemeClr val="bg1"/>
            </a:solidFill>
          </a:ln>
        </p:spPr>
        <p:txBody>
          <a:bodyPr>
            <a:normAutofit/>
          </a:bodyPr>
          <a:lstStyle>
            <a:lvl1pPr>
              <a:defRPr sz="2000" b="0" i="0">
                <a:latin typeface="Mapfre Text" pitchFamily="2" charset="77"/>
              </a:defRPr>
            </a:lvl1pPr>
          </a:lstStyle>
          <a:p>
            <a:endParaRPr lang="es-ES"/>
          </a:p>
        </p:txBody>
      </p:sp>
      <p:sp>
        <p:nvSpPr>
          <p:cNvPr id="14" name="Text Placeholder 7">
            <a:extLst>
              <a:ext uri="{FF2B5EF4-FFF2-40B4-BE49-F238E27FC236}">
                <a16:creationId xmlns:a16="http://schemas.microsoft.com/office/drawing/2014/main" id="{CA4F04D6-F669-DA19-ABFE-B5B485E983EF}"/>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5" name="Marcador de texto 5">
            <a:extLst>
              <a:ext uri="{FF2B5EF4-FFF2-40B4-BE49-F238E27FC236}">
                <a16:creationId xmlns:a16="http://schemas.microsoft.com/office/drawing/2014/main" id="{A188B16E-7AAD-9B42-78E0-733B1ACF157F}"/>
              </a:ext>
            </a:extLst>
          </p:cNvPr>
          <p:cNvSpPr>
            <a:spLocks noGrp="1"/>
          </p:cNvSpPr>
          <p:nvPr>
            <p:ph type="body" sz="quarter" idx="62" hasCustomPrompt="1"/>
          </p:nvPr>
        </p:nvSpPr>
        <p:spPr>
          <a:xfrm>
            <a:off x="444097" y="733369"/>
            <a:ext cx="3515343" cy="933386"/>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6" name="Marcador de texto 5">
            <a:extLst>
              <a:ext uri="{FF2B5EF4-FFF2-40B4-BE49-F238E27FC236}">
                <a16:creationId xmlns:a16="http://schemas.microsoft.com/office/drawing/2014/main" id="{F39909E7-F43C-E99D-059E-18CC18677B1E}"/>
              </a:ext>
            </a:extLst>
          </p:cNvPr>
          <p:cNvSpPr>
            <a:spLocks noGrp="1"/>
          </p:cNvSpPr>
          <p:nvPr>
            <p:ph type="body" sz="quarter" idx="76" hasCustomPrompt="1"/>
          </p:nvPr>
        </p:nvSpPr>
        <p:spPr>
          <a:xfrm>
            <a:off x="4098159" y="733370"/>
            <a:ext cx="7764949" cy="933386"/>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b="0" i="0">
                <a:solidFill>
                  <a:srgbClr val="2D373D"/>
                </a:solidFill>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r>
              <a:rPr lang="es-ES" b="0" i="0" err="1">
                <a:solidFill>
                  <a:srgbClr val="000000"/>
                </a:solidFill>
                <a:effectLst/>
                <a:latin typeface="Open Sans" panose="020B0606030504020204" pitchFamily="34" charset="0"/>
              </a:rPr>
              <a:t>Fusce</a:t>
            </a:r>
            <a:r>
              <a:rPr lang="es-ES" b="0" i="0">
                <a:solidFill>
                  <a:srgbClr val="000000"/>
                </a:solidFill>
                <a:effectLst/>
                <a:latin typeface="Open Sans" panose="020B0606030504020204" pitchFamily="34" charset="0"/>
              </a:rPr>
              <a:t> auctor </a:t>
            </a:r>
            <a:r>
              <a:rPr lang="es-ES" b="0" i="0" err="1">
                <a:solidFill>
                  <a:srgbClr val="000000"/>
                </a:solidFill>
                <a:effectLst/>
                <a:latin typeface="Open Sans" panose="020B0606030504020204" pitchFamily="34" charset="0"/>
              </a:rPr>
              <a:t>consequat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Donec</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tincidunt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eu</a:t>
            </a:r>
            <a:r>
              <a:rPr lang="es-ES" b="0" i="0">
                <a:solidFill>
                  <a:srgbClr val="000000"/>
                </a:solidFill>
                <a:effectLst/>
                <a:latin typeface="Open Sans" panose="020B0606030504020204" pitchFamily="34" charset="0"/>
              </a:rPr>
              <a:t> libero sed </a:t>
            </a:r>
            <a:r>
              <a:rPr lang="es-ES" b="0" i="0" err="1">
                <a:solidFill>
                  <a:srgbClr val="000000"/>
                </a:solidFill>
                <a:effectLst/>
                <a:latin typeface="Open Sans" panose="020B0606030504020204" pitchFamily="34" charset="0"/>
              </a:rPr>
              <a:t>dignissim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Aliquam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ultricies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augue</a:t>
            </a:r>
            <a:r>
              <a:rPr lang="es-ES" b="0" i="0">
                <a:solidFill>
                  <a:srgbClr val="000000"/>
                </a:solidFill>
                <a:effectLst/>
                <a:latin typeface="Open Sans" panose="020B0606030504020204" pitchFamily="34" charset="0"/>
              </a:rPr>
              <a:t> ut </a:t>
            </a:r>
            <a:r>
              <a:rPr lang="es-ES" b="0" i="0" err="1">
                <a:solidFill>
                  <a:srgbClr val="000000"/>
                </a:solidFill>
                <a:effectLst/>
                <a:latin typeface="Open Sans" panose="020B0606030504020204" pitchFamily="34" charset="0"/>
              </a:rPr>
              <a:t>lectus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suscipit</a:t>
            </a:r>
            <a:r>
              <a:rPr lang="es-ES" b="0" i="0">
                <a:solidFill>
                  <a:srgbClr val="000000"/>
                </a:solidFill>
                <a:effectLst/>
                <a:latin typeface="Open Sans" panose="020B0606030504020204" pitchFamily="34" charset="0"/>
              </a:rPr>
              <a:t>, at </a:t>
            </a:r>
            <a:r>
              <a:rPr lang="es-ES" b="0" i="0" err="1">
                <a:solidFill>
                  <a:srgbClr val="000000"/>
                </a:solidFill>
                <a:effectLst/>
                <a:latin typeface="Open Sans" panose="020B0606030504020204" pitchFamily="34" charset="0"/>
              </a:rPr>
              <a:t>egestas</a:t>
            </a:r>
            <a:r>
              <a:rPr lang="es-ES" b="0" i="0">
                <a:solidFill>
                  <a:srgbClr val="000000"/>
                </a:solidFill>
                <a:effectLst/>
                <a:latin typeface="Open Sans" panose="020B0606030504020204" pitchFamily="34" charset="0"/>
              </a:rPr>
              <a:t> neque auctor. </a:t>
            </a:r>
            <a:endParaRPr lang="es-ES"/>
          </a:p>
        </p:txBody>
      </p:sp>
      <p:pic>
        <p:nvPicPr>
          <p:cNvPr id="2" name="Gráfico 1">
            <a:extLst>
              <a:ext uri="{FF2B5EF4-FFF2-40B4-BE49-F238E27FC236}">
                <a16:creationId xmlns:a16="http://schemas.microsoft.com/office/drawing/2014/main" id="{AD4CA306-9217-1245-E4AC-2FA229B52B7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9414519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abla 2">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graphicFrame>
        <p:nvGraphicFramePr>
          <p:cNvPr id="4" name="Tabla 6">
            <a:extLst>
              <a:ext uri="{FF2B5EF4-FFF2-40B4-BE49-F238E27FC236}">
                <a16:creationId xmlns:a16="http://schemas.microsoft.com/office/drawing/2014/main" id="{C02454DA-59A9-F972-0A87-E131E678F1F6}"/>
              </a:ext>
            </a:extLst>
          </p:cNvPr>
          <p:cNvGraphicFramePr>
            <a:graphicFrameLocks noGrp="1"/>
          </p:cNvGraphicFramePr>
          <p:nvPr userDrawn="1">
            <p:extLst>
              <p:ext uri="{D42A27DB-BD31-4B8C-83A1-F6EECF244321}">
                <p14:modId xmlns:p14="http://schemas.microsoft.com/office/powerpoint/2010/main" val="1899365061"/>
              </p:ext>
            </p:extLst>
          </p:nvPr>
        </p:nvGraphicFramePr>
        <p:xfrm>
          <a:off x="4348976" y="959544"/>
          <a:ext cx="7275727" cy="4981595"/>
        </p:xfrm>
        <a:graphic>
          <a:graphicData uri="http://schemas.openxmlformats.org/drawingml/2006/table">
            <a:tbl>
              <a:tblPr firstRow="1" bandRow="1">
                <a:tableStyleId>{5C22544A-7EE6-4342-B048-85BDC9FD1C3A}</a:tableStyleId>
              </a:tblPr>
              <a:tblGrid>
                <a:gridCol w="5525081">
                  <a:extLst>
                    <a:ext uri="{9D8B030D-6E8A-4147-A177-3AD203B41FA5}">
                      <a16:colId xmlns:a16="http://schemas.microsoft.com/office/drawing/2014/main" val="3686981605"/>
                    </a:ext>
                  </a:extLst>
                </a:gridCol>
                <a:gridCol w="856699">
                  <a:extLst>
                    <a:ext uri="{9D8B030D-6E8A-4147-A177-3AD203B41FA5}">
                      <a16:colId xmlns:a16="http://schemas.microsoft.com/office/drawing/2014/main" val="1918549648"/>
                    </a:ext>
                  </a:extLst>
                </a:gridCol>
                <a:gridCol w="893947">
                  <a:extLst>
                    <a:ext uri="{9D8B030D-6E8A-4147-A177-3AD203B41FA5}">
                      <a16:colId xmlns:a16="http://schemas.microsoft.com/office/drawing/2014/main" val="4271465718"/>
                    </a:ext>
                  </a:extLst>
                </a:gridCol>
              </a:tblGrid>
              <a:tr h="480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7135762"/>
                  </a:ext>
                </a:extLst>
              </a:tr>
              <a:tr h="443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a:solidFill>
                            <a:srgbClr val="C00000"/>
                          </a:solidFill>
                          <a:latin typeface="Mapfre Text" pitchFamily="2" charset="77"/>
                          <a:ea typeface="Open Sans Light" pitchFamily="2" charset="0"/>
                          <a:cs typeface="Open Sans Light" pitchFamily="2" charset="0"/>
                        </a:rPr>
                        <a:t> </a:t>
                      </a:r>
                      <a:endParaRPr lang="es-ES" sz="1200" b="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3122431"/>
                  </a:ext>
                </a:extLst>
              </a:tr>
              <a:tr h="443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3878172"/>
                  </a:ext>
                </a:extLst>
              </a:tr>
              <a:tr h="443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8857601"/>
                  </a:ext>
                </a:extLst>
              </a:tr>
              <a:tr h="443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3227222"/>
                  </a:ext>
                </a:extLst>
              </a:tr>
              <a:tr h="443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0659268"/>
                  </a:ext>
                </a:extLst>
              </a:tr>
              <a:tr h="443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3149707"/>
                  </a:ext>
                </a:extLst>
              </a:tr>
              <a:tr h="443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3945987"/>
                  </a:ext>
                </a:extLst>
              </a:tr>
              <a:tr h="443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5846164"/>
                  </a:ext>
                </a:extLst>
              </a:tr>
              <a:tr h="443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4322119"/>
                  </a:ext>
                </a:extLst>
              </a:tr>
              <a:tr h="5091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8294115"/>
                  </a:ext>
                </a:extLst>
              </a:tr>
            </a:tbl>
          </a:graphicData>
        </a:graphic>
      </p:graphicFrame>
      <p:sp>
        <p:nvSpPr>
          <p:cNvPr id="21" name="Text Placeholder 7">
            <a:extLst>
              <a:ext uri="{FF2B5EF4-FFF2-40B4-BE49-F238E27FC236}">
                <a16:creationId xmlns:a16="http://schemas.microsoft.com/office/drawing/2014/main" id="{61BF7731-F6ED-A129-816C-FCA1DB1F3507}"/>
              </a:ext>
            </a:extLst>
          </p:cNvPr>
          <p:cNvSpPr>
            <a:spLocks noGrp="1"/>
          </p:cNvSpPr>
          <p:nvPr>
            <p:ph type="body" sz="quarter" idx="33" hasCustomPrompt="1"/>
          </p:nvPr>
        </p:nvSpPr>
        <p:spPr>
          <a:xfrm>
            <a:off x="10004376" y="1561362"/>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sp>
        <p:nvSpPr>
          <p:cNvPr id="22" name="Text Placeholder 7">
            <a:extLst>
              <a:ext uri="{FF2B5EF4-FFF2-40B4-BE49-F238E27FC236}">
                <a16:creationId xmlns:a16="http://schemas.microsoft.com/office/drawing/2014/main" id="{E53F5F01-21ED-6825-9FE7-9982213476A6}"/>
              </a:ext>
            </a:extLst>
          </p:cNvPr>
          <p:cNvSpPr>
            <a:spLocks noGrp="1"/>
          </p:cNvSpPr>
          <p:nvPr>
            <p:ph type="body" sz="quarter" idx="34" hasCustomPrompt="1"/>
          </p:nvPr>
        </p:nvSpPr>
        <p:spPr>
          <a:xfrm>
            <a:off x="10874171" y="1561362"/>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a:p>
            <a:pPr lvl="1"/>
            <a:endParaRPr lang="en-ES"/>
          </a:p>
        </p:txBody>
      </p:sp>
      <p:sp>
        <p:nvSpPr>
          <p:cNvPr id="23" name="Text Placeholder 7">
            <a:extLst>
              <a:ext uri="{FF2B5EF4-FFF2-40B4-BE49-F238E27FC236}">
                <a16:creationId xmlns:a16="http://schemas.microsoft.com/office/drawing/2014/main" id="{5EBC059A-2295-4DD2-BB3B-940651644197}"/>
              </a:ext>
            </a:extLst>
          </p:cNvPr>
          <p:cNvSpPr>
            <a:spLocks noGrp="1"/>
          </p:cNvSpPr>
          <p:nvPr>
            <p:ph type="body" sz="quarter" idx="35" hasCustomPrompt="1"/>
          </p:nvPr>
        </p:nvSpPr>
        <p:spPr>
          <a:xfrm>
            <a:off x="10004376" y="1985109"/>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sp>
        <p:nvSpPr>
          <p:cNvPr id="24" name="Text Placeholder 7">
            <a:extLst>
              <a:ext uri="{FF2B5EF4-FFF2-40B4-BE49-F238E27FC236}">
                <a16:creationId xmlns:a16="http://schemas.microsoft.com/office/drawing/2014/main" id="{8D881C9A-92B0-D759-A44E-C4C386760D03}"/>
              </a:ext>
            </a:extLst>
          </p:cNvPr>
          <p:cNvSpPr>
            <a:spLocks noGrp="1"/>
          </p:cNvSpPr>
          <p:nvPr>
            <p:ph type="body" sz="quarter" idx="36" hasCustomPrompt="1"/>
          </p:nvPr>
        </p:nvSpPr>
        <p:spPr>
          <a:xfrm>
            <a:off x="10874171" y="1985109"/>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a:p>
            <a:pPr lvl="1"/>
            <a:endParaRPr lang="en-ES"/>
          </a:p>
        </p:txBody>
      </p:sp>
      <p:sp>
        <p:nvSpPr>
          <p:cNvPr id="25" name="Text Placeholder 7">
            <a:extLst>
              <a:ext uri="{FF2B5EF4-FFF2-40B4-BE49-F238E27FC236}">
                <a16:creationId xmlns:a16="http://schemas.microsoft.com/office/drawing/2014/main" id="{078EA300-18F7-76EE-7FD3-E937738FE124}"/>
              </a:ext>
            </a:extLst>
          </p:cNvPr>
          <p:cNvSpPr>
            <a:spLocks noGrp="1"/>
          </p:cNvSpPr>
          <p:nvPr>
            <p:ph type="body" sz="quarter" idx="37" hasCustomPrompt="1"/>
          </p:nvPr>
        </p:nvSpPr>
        <p:spPr>
          <a:xfrm>
            <a:off x="10004376" y="2431157"/>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sp>
        <p:nvSpPr>
          <p:cNvPr id="26" name="Text Placeholder 7">
            <a:extLst>
              <a:ext uri="{FF2B5EF4-FFF2-40B4-BE49-F238E27FC236}">
                <a16:creationId xmlns:a16="http://schemas.microsoft.com/office/drawing/2014/main" id="{0909514F-DF8C-D23C-5057-6FE3189E1AC9}"/>
              </a:ext>
            </a:extLst>
          </p:cNvPr>
          <p:cNvSpPr>
            <a:spLocks noGrp="1"/>
          </p:cNvSpPr>
          <p:nvPr>
            <p:ph type="body" sz="quarter" idx="38" hasCustomPrompt="1"/>
          </p:nvPr>
        </p:nvSpPr>
        <p:spPr>
          <a:xfrm>
            <a:off x="10874171" y="2431157"/>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a:p>
            <a:pPr lvl="1"/>
            <a:endParaRPr lang="en-ES"/>
          </a:p>
        </p:txBody>
      </p:sp>
      <p:sp>
        <p:nvSpPr>
          <p:cNvPr id="27" name="Text Placeholder 7">
            <a:extLst>
              <a:ext uri="{FF2B5EF4-FFF2-40B4-BE49-F238E27FC236}">
                <a16:creationId xmlns:a16="http://schemas.microsoft.com/office/drawing/2014/main" id="{359447FA-1274-5E8B-B6F7-CF6DF240CE52}"/>
              </a:ext>
            </a:extLst>
          </p:cNvPr>
          <p:cNvSpPr>
            <a:spLocks noGrp="1"/>
          </p:cNvSpPr>
          <p:nvPr>
            <p:ph type="body" sz="quarter" idx="39" hasCustomPrompt="1"/>
          </p:nvPr>
        </p:nvSpPr>
        <p:spPr>
          <a:xfrm>
            <a:off x="10004376" y="2854904"/>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sp>
        <p:nvSpPr>
          <p:cNvPr id="28" name="Text Placeholder 7">
            <a:extLst>
              <a:ext uri="{FF2B5EF4-FFF2-40B4-BE49-F238E27FC236}">
                <a16:creationId xmlns:a16="http://schemas.microsoft.com/office/drawing/2014/main" id="{CF4B0F04-8135-E3E1-D19D-ECC52BBFA136}"/>
              </a:ext>
            </a:extLst>
          </p:cNvPr>
          <p:cNvSpPr>
            <a:spLocks noGrp="1"/>
          </p:cNvSpPr>
          <p:nvPr>
            <p:ph type="body" sz="quarter" idx="40" hasCustomPrompt="1"/>
          </p:nvPr>
        </p:nvSpPr>
        <p:spPr>
          <a:xfrm>
            <a:off x="10874171" y="2854904"/>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a:p>
            <a:pPr lvl="1"/>
            <a:endParaRPr lang="en-ES"/>
          </a:p>
        </p:txBody>
      </p:sp>
      <p:sp>
        <p:nvSpPr>
          <p:cNvPr id="29" name="Text Placeholder 7">
            <a:extLst>
              <a:ext uri="{FF2B5EF4-FFF2-40B4-BE49-F238E27FC236}">
                <a16:creationId xmlns:a16="http://schemas.microsoft.com/office/drawing/2014/main" id="{E29B71B8-C5D4-9294-972E-6B4122DB85EB}"/>
              </a:ext>
            </a:extLst>
          </p:cNvPr>
          <p:cNvSpPr>
            <a:spLocks noGrp="1"/>
          </p:cNvSpPr>
          <p:nvPr>
            <p:ph type="body" sz="quarter" idx="41" hasCustomPrompt="1"/>
          </p:nvPr>
        </p:nvSpPr>
        <p:spPr>
          <a:xfrm>
            <a:off x="10004376" y="3334406"/>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sp>
        <p:nvSpPr>
          <p:cNvPr id="30" name="Text Placeholder 7">
            <a:extLst>
              <a:ext uri="{FF2B5EF4-FFF2-40B4-BE49-F238E27FC236}">
                <a16:creationId xmlns:a16="http://schemas.microsoft.com/office/drawing/2014/main" id="{4274AB00-C11D-87E4-1097-B649AE3FC9A0}"/>
              </a:ext>
            </a:extLst>
          </p:cNvPr>
          <p:cNvSpPr>
            <a:spLocks noGrp="1"/>
          </p:cNvSpPr>
          <p:nvPr>
            <p:ph type="body" sz="quarter" idx="42" hasCustomPrompt="1"/>
          </p:nvPr>
        </p:nvSpPr>
        <p:spPr>
          <a:xfrm>
            <a:off x="10874171" y="3334406"/>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a:p>
            <a:pPr lvl="1"/>
            <a:endParaRPr lang="en-ES"/>
          </a:p>
        </p:txBody>
      </p:sp>
      <p:sp>
        <p:nvSpPr>
          <p:cNvPr id="31" name="Text Placeholder 7">
            <a:extLst>
              <a:ext uri="{FF2B5EF4-FFF2-40B4-BE49-F238E27FC236}">
                <a16:creationId xmlns:a16="http://schemas.microsoft.com/office/drawing/2014/main" id="{D9DAA02E-0EDC-4D54-198D-A8BCC7E37BEE}"/>
              </a:ext>
            </a:extLst>
          </p:cNvPr>
          <p:cNvSpPr>
            <a:spLocks noGrp="1"/>
          </p:cNvSpPr>
          <p:nvPr>
            <p:ph type="body" sz="quarter" idx="43" hasCustomPrompt="1"/>
          </p:nvPr>
        </p:nvSpPr>
        <p:spPr>
          <a:xfrm>
            <a:off x="10004376" y="3758153"/>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sp>
        <p:nvSpPr>
          <p:cNvPr id="32" name="Text Placeholder 7">
            <a:extLst>
              <a:ext uri="{FF2B5EF4-FFF2-40B4-BE49-F238E27FC236}">
                <a16:creationId xmlns:a16="http://schemas.microsoft.com/office/drawing/2014/main" id="{BA004674-902E-BF08-760D-310F3A91AE1A}"/>
              </a:ext>
            </a:extLst>
          </p:cNvPr>
          <p:cNvSpPr>
            <a:spLocks noGrp="1"/>
          </p:cNvSpPr>
          <p:nvPr>
            <p:ph type="body" sz="quarter" idx="44" hasCustomPrompt="1"/>
          </p:nvPr>
        </p:nvSpPr>
        <p:spPr>
          <a:xfrm>
            <a:off x="10874171" y="3758153"/>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a:p>
            <a:pPr lvl="1"/>
            <a:endParaRPr lang="en-ES"/>
          </a:p>
        </p:txBody>
      </p:sp>
      <p:sp>
        <p:nvSpPr>
          <p:cNvPr id="33" name="Text Placeholder 7">
            <a:extLst>
              <a:ext uri="{FF2B5EF4-FFF2-40B4-BE49-F238E27FC236}">
                <a16:creationId xmlns:a16="http://schemas.microsoft.com/office/drawing/2014/main" id="{2C6BE74A-1206-5F2C-B861-541A5E34D05B}"/>
              </a:ext>
            </a:extLst>
          </p:cNvPr>
          <p:cNvSpPr>
            <a:spLocks noGrp="1"/>
          </p:cNvSpPr>
          <p:nvPr>
            <p:ph type="body" sz="quarter" idx="45" hasCustomPrompt="1"/>
          </p:nvPr>
        </p:nvSpPr>
        <p:spPr>
          <a:xfrm>
            <a:off x="10004376" y="4193050"/>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sp>
        <p:nvSpPr>
          <p:cNvPr id="34" name="Text Placeholder 7">
            <a:extLst>
              <a:ext uri="{FF2B5EF4-FFF2-40B4-BE49-F238E27FC236}">
                <a16:creationId xmlns:a16="http://schemas.microsoft.com/office/drawing/2014/main" id="{1B9453CF-B40F-30E3-BF8D-F8C09CEB8CDA}"/>
              </a:ext>
            </a:extLst>
          </p:cNvPr>
          <p:cNvSpPr>
            <a:spLocks noGrp="1"/>
          </p:cNvSpPr>
          <p:nvPr>
            <p:ph type="body" sz="quarter" idx="46" hasCustomPrompt="1"/>
          </p:nvPr>
        </p:nvSpPr>
        <p:spPr>
          <a:xfrm>
            <a:off x="10874171" y="4193050"/>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a:p>
            <a:pPr lvl="1"/>
            <a:endParaRPr lang="en-ES"/>
          </a:p>
        </p:txBody>
      </p:sp>
      <p:sp>
        <p:nvSpPr>
          <p:cNvPr id="35" name="Text Placeholder 7">
            <a:extLst>
              <a:ext uri="{FF2B5EF4-FFF2-40B4-BE49-F238E27FC236}">
                <a16:creationId xmlns:a16="http://schemas.microsoft.com/office/drawing/2014/main" id="{83C9F6A7-3204-6D36-ABFB-DBBD8B5E1C45}"/>
              </a:ext>
            </a:extLst>
          </p:cNvPr>
          <p:cNvSpPr>
            <a:spLocks noGrp="1"/>
          </p:cNvSpPr>
          <p:nvPr>
            <p:ph type="body" sz="quarter" idx="47" hasCustomPrompt="1"/>
          </p:nvPr>
        </p:nvSpPr>
        <p:spPr>
          <a:xfrm>
            <a:off x="10004376" y="4616797"/>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sp>
        <p:nvSpPr>
          <p:cNvPr id="36" name="Text Placeholder 7">
            <a:extLst>
              <a:ext uri="{FF2B5EF4-FFF2-40B4-BE49-F238E27FC236}">
                <a16:creationId xmlns:a16="http://schemas.microsoft.com/office/drawing/2014/main" id="{DEBB4DC9-7341-718F-D4C1-F19C5CC20B23}"/>
              </a:ext>
            </a:extLst>
          </p:cNvPr>
          <p:cNvSpPr>
            <a:spLocks noGrp="1"/>
          </p:cNvSpPr>
          <p:nvPr>
            <p:ph type="body" sz="quarter" idx="48" hasCustomPrompt="1"/>
          </p:nvPr>
        </p:nvSpPr>
        <p:spPr>
          <a:xfrm>
            <a:off x="10874171" y="4616797"/>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a:p>
            <a:pPr lvl="1"/>
            <a:endParaRPr lang="en-ES"/>
          </a:p>
        </p:txBody>
      </p:sp>
      <p:sp>
        <p:nvSpPr>
          <p:cNvPr id="37" name="Text Placeholder 7">
            <a:extLst>
              <a:ext uri="{FF2B5EF4-FFF2-40B4-BE49-F238E27FC236}">
                <a16:creationId xmlns:a16="http://schemas.microsoft.com/office/drawing/2014/main" id="{A2290138-EF95-9033-8C32-B818FDE2238B}"/>
              </a:ext>
            </a:extLst>
          </p:cNvPr>
          <p:cNvSpPr>
            <a:spLocks noGrp="1"/>
          </p:cNvSpPr>
          <p:nvPr>
            <p:ph type="body" sz="quarter" idx="49" hasCustomPrompt="1"/>
          </p:nvPr>
        </p:nvSpPr>
        <p:spPr>
          <a:xfrm>
            <a:off x="10004376" y="5107450"/>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sp>
        <p:nvSpPr>
          <p:cNvPr id="38" name="Text Placeholder 7">
            <a:extLst>
              <a:ext uri="{FF2B5EF4-FFF2-40B4-BE49-F238E27FC236}">
                <a16:creationId xmlns:a16="http://schemas.microsoft.com/office/drawing/2014/main" id="{436752E1-6896-79DC-5F10-560ED858B7BC}"/>
              </a:ext>
            </a:extLst>
          </p:cNvPr>
          <p:cNvSpPr>
            <a:spLocks noGrp="1"/>
          </p:cNvSpPr>
          <p:nvPr>
            <p:ph type="body" sz="quarter" idx="50" hasCustomPrompt="1"/>
          </p:nvPr>
        </p:nvSpPr>
        <p:spPr>
          <a:xfrm>
            <a:off x="10874171" y="5107450"/>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a:p>
            <a:pPr lvl="1"/>
            <a:endParaRPr lang="en-ES"/>
          </a:p>
        </p:txBody>
      </p:sp>
      <p:sp>
        <p:nvSpPr>
          <p:cNvPr id="39" name="Text Placeholder 7">
            <a:extLst>
              <a:ext uri="{FF2B5EF4-FFF2-40B4-BE49-F238E27FC236}">
                <a16:creationId xmlns:a16="http://schemas.microsoft.com/office/drawing/2014/main" id="{47DE9B80-979E-A8F7-8152-04C55C52351A}"/>
              </a:ext>
            </a:extLst>
          </p:cNvPr>
          <p:cNvSpPr>
            <a:spLocks noGrp="1"/>
          </p:cNvSpPr>
          <p:nvPr>
            <p:ph type="body" sz="quarter" idx="51" hasCustomPrompt="1"/>
          </p:nvPr>
        </p:nvSpPr>
        <p:spPr>
          <a:xfrm>
            <a:off x="10004376" y="5531197"/>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sp>
        <p:nvSpPr>
          <p:cNvPr id="40" name="Text Placeholder 7">
            <a:extLst>
              <a:ext uri="{FF2B5EF4-FFF2-40B4-BE49-F238E27FC236}">
                <a16:creationId xmlns:a16="http://schemas.microsoft.com/office/drawing/2014/main" id="{2FCD3CF5-89D3-BB6A-A7A2-BD81BDEE2608}"/>
              </a:ext>
            </a:extLst>
          </p:cNvPr>
          <p:cNvSpPr>
            <a:spLocks noGrp="1"/>
          </p:cNvSpPr>
          <p:nvPr>
            <p:ph type="body" sz="quarter" idx="52" hasCustomPrompt="1"/>
          </p:nvPr>
        </p:nvSpPr>
        <p:spPr>
          <a:xfrm>
            <a:off x="10874171" y="5531197"/>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a:p>
            <a:pPr lvl="1"/>
            <a:endParaRPr lang="en-ES"/>
          </a:p>
        </p:txBody>
      </p:sp>
      <p:sp>
        <p:nvSpPr>
          <p:cNvPr id="19" name="Text Placeholder 7">
            <a:extLst>
              <a:ext uri="{FF2B5EF4-FFF2-40B4-BE49-F238E27FC236}">
                <a16:creationId xmlns:a16="http://schemas.microsoft.com/office/drawing/2014/main" id="{44632286-DBCD-4C86-38F8-466E8827BC73}"/>
              </a:ext>
            </a:extLst>
          </p:cNvPr>
          <p:cNvSpPr>
            <a:spLocks noGrp="1"/>
          </p:cNvSpPr>
          <p:nvPr>
            <p:ph type="body" sz="quarter" idx="54"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42" name="Marcador de texto 5">
            <a:extLst>
              <a:ext uri="{FF2B5EF4-FFF2-40B4-BE49-F238E27FC236}">
                <a16:creationId xmlns:a16="http://schemas.microsoft.com/office/drawing/2014/main" id="{0145696C-A6C6-0B89-0305-2FD60C25BDA6}"/>
              </a:ext>
            </a:extLst>
          </p:cNvPr>
          <p:cNvSpPr>
            <a:spLocks noGrp="1"/>
          </p:cNvSpPr>
          <p:nvPr>
            <p:ph type="body" sz="quarter" idx="62" hasCustomPrompt="1"/>
          </p:nvPr>
        </p:nvSpPr>
        <p:spPr>
          <a:xfrm>
            <a:off x="444097" y="733369"/>
            <a:ext cx="3515343" cy="933386"/>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44" name="Marcador de texto 5">
            <a:extLst>
              <a:ext uri="{FF2B5EF4-FFF2-40B4-BE49-F238E27FC236}">
                <a16:creationId xmlns:a16="http://schemas.microsoft.com/office/drawing/2014/main" id="{20364846-9795-AF3F-8CFF-EE8E758BF9BE}"/>
              </a:ext>
            </a:extLst>
          </p:cNvPr>
          <p:cNvSpPr>
            <a:spLocks noGrp="1"/>
          </p:cNvSpPr>
          <p:nvPr>
            <p:ph type="body" sz="quarter" idx="76" hasCustomPrompt="1"/>
          </p:nvPr>
        </p:nvSpPr>
        <p:spPr>
          <a:xfrm>
            <a:off x="421896" y="2574084"/>
            <a:ext cx="3536787" cy="3367054"/>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s-ES" sz="1200" b="0" i="0">
                <a:effectLst/>
                <a:latin typeface="Mapfre Text" pitchFamily="2" charset="77"/>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Aliquam</a:t>
            </a:r>
            <a:r>
              <a:rPr lang="es-ES"/>
              <a:t> dolor tortor, </a:t>
            </a:r>
            <a:r>
              <a:rPr lang="es-ES" err="1"/>
              <a:t>eleifend</a:t>
            </a:r>
            <a:r>
              <a:rPr lang="es-ES"/>
              <a:t> a </a:t>
            </a:r>
            <a:r>
              <a:rPr lang="es-ES" err="1"/>
              <a:t>purus</a:t>
            </a:r>
            <a:r>
              <a:rPr lang="es-ES"/>
              <a:t> </a:t>
            </a:r>
            <a:r>
              <a:rPr lang="es-ES" err="1"/>
              <a:t>sit</a:t>
            </a:r>
            <a:r>
              <a:rPr lang="es-ES"/>
              <a:t> </a:t>
            </a:r>
            <a:r>
              <a:rPr lang="es-ES" err="1"/>
              <a:t>amet</a:t>
            </a:r>
            <a:r>
              <a:rPr lang="es-ES"/>
              <a:t>, </a:t>
            </a:r>
            <a:r>
              <a:rPr lang="es-ES" err="1"/>
              <a:t>suscipit</a:t>
            </a:r>
            <a:r>
              <a:rPr lang="es-ES"/>
              <a:t> </a:t>
            </a:r>
            <a:r>
              <a:rPr lang="es-ES" err="1"/>
              <a:t>porttitor</a:t>
            </a:r>
            <a:r>
              <a:rPr lang="es-ES"/>
              <a:t> </a:t>
            </a:r>
            <a:r>
              <a:rPr lang="es-ES" err="1"/>
              <a:t>nisi</a:t>
            </a:r>
            <a:r>
              <a:rPr lang="es-ES"/>
              <a:t>. </a:t>
            </a:r>
            <a:r>
              <a:rPr lang="es-ES" err="1"/>
              <a:t>Aenean</a:t>
            </a:r>
            <a:r>
              <a:rPr lang="es-ES"/>
              <a:t> a </a:t>
            </a:r>
            <a:r>
              <a:rPr lang="es-ES" err="1"/>
              <a:t>sem</a:t>
            </a:r>
            <a:r>
              <a:rPr lang="es-ES"/>
              <a:t> magna. </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b="0" i="0" err="1">
                <a:solidFill>
                  <a:srgbClr val="000000"/>
                </a:solidFill>
                <a:effectLst/>
                <a:latin typeface="Open Sans" panose="020B0606030504020204" pitchFamily="34" charset="0"/>
              </a:rPr>
              <a:t>Fusce</a:t>
            </a:r>
            <a:r>
              <a:rPr lang="es-ES" b="0" i="0">
                <a:solidFill>
                  <a:srgbClr val="000000"/>
                </a:solidFill>
                <a:effectLst/>
                <a:latin typeface="Open Sans" panose="020B0606030504020204" pitchFamily="34" charset="0"/>
              </a:rPr>
              <a:t> auctor </a:t>
            </a:r>
            <a:r>
              <a:rPr lang="es-ES" b="0" i="0" err="1">
                <a:solidFill>
                  <a:srgbClr val="000000"/>
                </a:solidFill>
                <a:effectLst/>
                <a:latin typeface="Open Sans" panose="020B0606030504020204" pitchFamily="34" charset="0"/>
              </a:rPr>
              <a:t>consequat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Donec</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tincidunt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eu</a:t>
            </a:r>
            <a:r>
              <a:rPr lang="es-ES" b="0" i="0">
                <a:solidFill>
                  <a:srgbClr val="000000"/>
                </a:solidFill>
                <a:effectLst/>
                <a:latin typeface="Open Sans" panose="020B0606030504020204" pitchFamily="34" charset="0"/>
              </a:rPr>
              <a:t> libero sed </a:t>
            </a:r>
            <a:r>
              <a:rPr lang="es-ES" b="0" i="0" err="1">
                <a:solidFill>
                  <a:srgbClr val="000000"/>
                </a:solidFill>
                <a:effectLst/>
                <a:latin typeface="Open Sans" panose="020B0606030504020204" pitchFamily="34" charset="0"/>
              </a:rPr>
              <a:t>dignissim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Aliquam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ultricies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augue</a:t>
            </a:r>
            <a:r>
              <a:rPr lang="es-ES" b="0" i="0">
                <a:solidFill>
                  <a:srgbClr val="000000"/>
                </a:solidFill>
                <a:effectLst/>
                <a:latin typeface="Open Sans" panose="020B0606030504020204" pitchFamily="34" charset="0"/>
              </a:rPr>
              <a:t> ut </a:t>
            </a:r>
            <a:r>
              <a:rPr lang="es-ES" b="0" i="0" err="1">
                <a:solidFill>
                  <a:srgbClr val="000000"/>
                </a:solidFill>
                <a:effectLst/>
                <a:latin typeface="Open Sans" panose="020B0606030504020204" pitchFamily="34" charset="0"/>
              </a:rPr>
              <a:t>lectus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suscipit</a:t>
            </a:r>
            <a:r>
              <a:rPr lang="es-ES" b="0" i="0">
                <a:solidFill>
                  <a:srgbClr val="000000"/>
                </a:solidFill>
                <a:effectLst/>
                <a:latin typeface="Open Sans" panose="020B0606030504020204" pitchFamily="34" charset="0"/>
              </a:rPr>
              <a:t>, at </a:t>
            </a:r>
            <a:r>
              <a:rPr lang="es-ES" b="0" i="0" err="1">
                <a:solidFill>
                  <a:srgbClr val="000000"/>
                </a:solidFill>
                <a:effectLst/>
                <a:latin typeface="Open Sans" panose="020B0606030504020204" pitchFamily="34" charset="0"/>
              </a:rPr>
              <a:t>egestas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nequ</a:t>
            </a:r>
            <a:endParaRPr lang="es-ES" b="0" i="0">
              <a:solidFill>
                <a:srgbClr val="000000"/>
              </a:solidFill>
              <a:effectLst/>
              <a:latin typeface="Open Sans" panose="020B0606030504020204" pitchFamily="34" charset="0"/>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s-ES" b="0" i="0" err="1">
                <a:solidFill>
                  <a:srgbClr val="000000"/>
                </a:solidFill>
                <a:effectLst/>
                <a:latin typeface="Open Sans" panose="020B0606030504020204" pitchFamily="34" charset="0"/>
              </a:rPr>
              <a:t>Vestibulum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feugiat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purus</a:t>
            </a:r>
            <a:r>
              <a:rPr lang="es-ES" b="0" i="0">
                <a:solidFill>
                  <a:srgbClr val="000000"/>
                </a:solidFill>
                <a:effectLst/>
                <a:latin typeface="Open Sans" panose="020B0606030504020204" pitchFamily="34" charset="0"/>
              </a:rPr>
              <a:t> non </a:t>
            </a:r>
            <a:r>
              <a:rPr lang="es-ES" b="0" i="0" err="1">
                <a:solidFill>
                  <a:srgbClr val="000000"/>
                </a:solidFill>
                <a:effectLst/>
                <a:latin typeface="Open Sans" panose="020B0606030504020204" pitchFamily="34" charset="0"/>
              </a:rPr>
              <a:t>nibh</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suscipit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vel</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molestie</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ligula</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faucibus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Suspendisse</a:t>
            </a:r>
            <a:r>
              <a:rPr lang="es-ES" b="0" i="0">
                <a:solidFill>
                  <a:srgbClr val="000000"/>
                </a:solidFill>
                <a:effectLst/>
                <a:latin typeface="Open Sans" panose="020B0606030504020204" pitchFamily="34" charset="0"/>
              </a:rPr>
              <a:t> id </a:t>
            </a:r>
            <a:r>
              <a:rPr lang="es-ES" b="0" i="0" err="1">
                <a:solidFill>
                  <a:srgbClr val="000000"/>
                </a:solidFill>
                <a:effectLst/>
                <a:latin typeface="Open Sans" panose="020B0606030504020204" pitchFamily="34" charset="0"/>
              </a:rPr>
              <a:t>quam</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sit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amet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lectus</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consectetur</a:t>
            </a:r>
            <a:r>
              <a:rPr lang="es-ES" b="0" i="0">
                <a:solidFill>
                  <a:srgbClr val="000000"/>
                </a:solidFill>
                <a:effectLst/>
                <a:latin typeface="Open Sans" panose="020B0606030504020204" pitchFamily="34" charset="0"/>
              </a:rPr>
              <a:t> pulvinar et in </a:t>
            </a:r>
            <a:r>
              <a:rPr lang="es-ES" b="0" i="0" err="1">
                <a:solidFill>
                  <a:srgbClr val="000000"/>
                </a:solidFill>
                <a:effectLst/>
                <a:latin typeface="Open Sans" panose="020B0606030504020204" pitchFamily="34" charset="0"/>
              </a:rPr>
              <a:t>nibh</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Morbi</a:t>
            </a:r>
            <a:r>
              <a:rPr lang="es-ES" b="0" i="0">
                <a:solidFill>
                  <a:srgbClr val="000000"/>
                </a:solidFill>
                <a:effectLst/>
                <a:latin typeface="Open Sans" panose="020B0606030504020204" pitchFamily="34" charset="0"/>
              </a:rPr>
              <a:t> in </a:t>
            </a:r>
            <a:r>
              <a:rPr lang="es-ES" b="0" i="0" err="1">
                <a:solidFill>
                  <a:srgbClr val="000000"/>
                </a:solidFill>
                <a:effectLst/>
                <a:latin typeface="Open Sans" panose="020B0606030504020204" pitchFamily="34" charset="0"/>
              </a:rPr>
              <a:t>nisi</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sit</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amet</a:t>
            </a:r>
            <a:r>
              <a:rPr lang="es-ES" b="0" i="0">
                <a:solidFill>
                  <a:srgbClr val="000000"/>
                </a:solidFill>
                <a:effectLst/>
                <a:latin typeface="Open Sans" panose="020B0606030504020204" pitchFamily="34" charset="0"/>
              </a:rPr>
              <a:t> leo </a:t>
            </a:r>
            <a:r>
              <a:rPr lang="es-ES" b="0" i="0" err="1">
                <a:solidFill>
                  <a:srgbClr val="000000"/>
                </a:solidFill>
                <a:effectLst/>
                <a:latin typeface="Open Sans" panose="020B0606030504020204" pitchFamily="34" charset="0"/>
              </a:rPr>
              <a:t>semper</a:t>
            </a:r>
            <a:r>
              <a:rPr lang="es-ES" b="0" i="0">
                <a:solidFill>
                  <a:srgbClr val="000000"/>
                </a:solidFill>
                <a:effectLst/>
                <a:latin typeface="Open Sans" panose="020B0606030504020204" pitchFamily="34" charset="0"/>
              </a:rPr>
              <a:t> </a:t>
            </a:r>
            <a:r>
              <a:rPr lang="es-ES" b="0" i="0" err="1">
                <a:solidFill>
                  <a:srgbClr val="000000"/>
                </a:solidFill>
                <a:effectLst/>
                <a:latin typeface="Open Sans" panose="020B0606030504020204" pitchFamily="34" charset="0"/>
              </a:rPr>
              <a:t>malesuada.e</a:t>
            </a:r>
            <a:r>
              <a:rPr lang="es-ES" b="0" i="0">
                <a:solidFill>
                  <a:srgbClr val="000000"/>
                </a:solidFill>
                <a:effectLst/>
                <a:latin typeface="Open Sans" panose="020B0606030504020204" pitchFamily="34" charset="0"/>
              </a:rPr>
              <a:t> auctor. </a:t>
            </a:r>
            <a:endParaRPr lang="es-ES"/>
          </a:p>
        </p:txBody>
      </p:sp>
      <p:sp>
        <p:nvSpPr>
          <p:cNvPr id="47" name="Marcador de texto 5">
            <a:extLst>
              <a:ext uri="{FF2B5EF4-FFF2-40B4-BE49-F238E27FC236}">
                <a16:creationId xmlns:a16="http://schemas.microsoft.com/office/drawing/2014/main" id="{9591DD5E-5F17-71B9-BC75-B38D62F71560}"/>
              </a:ext>
            </a:extLst>
          </p:cNvPr>
          <p:cNvSpPr>
            <a:spLocks noGrp="1"/>
          </p:cNvSpPr>
          <p:nvPr>
            <p:ph type="body" sz="quarter" idx="77" hasCustomPrompt="1"/>
          </p:nvPr>
        </p:nvSpPr>
        <p:spPr>
          <a:xfrm>
            <a:off x="4495132" y="1105503"/>
            <a:ext cx="5262185" cy="235104"/>
          </a:xfrm>
          <a:prstGeom prst="rect">
            <a:avLst/>
          </a:prstGeom>
        </p:spPr>
        <p:txBody>
          <a:bodyPr>
            <a:noAutofit/>
          </a:bodyPr>
          <a:lstStyle>
            <a:lvl1pPr marL="0" indent="0" algn="l">
              <a:buNone/>
              <a:defRPr sz="1400" b="0" i="0">
                <a:solidFill>
                  <a:srgbClr val="600011"/>
                </a:solidFill>
                <a:latin typeface="Mapfre Text" pitchFamily="2" charset="77"/>
              </a:defRPr>
            </a:lvl1pPr>
          </a:lstStyle>
          <a:p>
            <a:pPr lvl="0"/>
            <a:r>
              <a:rPr lang="es-ES"/>
              <a:t>Haga clic para modificar texto</a:t>
            </a:r>
          </a:p>
        </p:txBody>
      </p:sp>
      <p:sp>
        <p:nvSpPr>
          <p:cNvPr id="48" name="Marcador de texto 5">
            <a:extLst>
              <a:ext uri="{FF2B5EF4-FFF2-40B4-BE49-F238E27FC236}">
                <a16:creationId xmlns:a16="http://schemas.microsoft.com/office/drawing/2014/main" id="{4406B3C7-A955-F1C0-FB20-CD4B0EF08C1C}"/>
              </a:ext>
            </a:extLst>
          </p:cNvPr>
          <p:cNvSpPr>
            <a:spLocks noGrp="1"/>
          </p:cNvSpPr>
          <p:nvPr>
            <p:ph type="body" sz="quarter" idx="78" hasCustomPrompt="1"/>
          </p:nvPr>
        </p:nvSpPr>
        <p:spPr>
          <a:xfrm>
            <a:off x="4495131" y="1543071"/>
            <a:ext cx="5262185" cy="235104"/>
          </a:xfrm>
          <a:prstGeom prst="rect">
            <a:avLst/>
          </a:prstGeom>
        </p:spPr>
        <p:txBody>
          <a:bodyPr>
            <a:noAutofit/>
          </a:bodyPr>
          <a:lstStyle>
            <a:lvl1pPr marL="0" indent="0" algn="l">
              <a:buNone/>
              <a:defRPr sz="1200" b="0" i="0">
                <a:solidFill>
                  <a:srgbClr val="2D373D"/>
                </a:solidFill>
                <a:latin typeface="Mapfre Text" pitchFamily="2" charset="77"/>
              </a:defRPr>
            </a:lvl1pPr>
          </a:lstStyle>
          <a:p>
            <a:pPr lvl="0"/>
            <a:r>
              <a:rPr lang="es-ES"/>
              <a:t>Haga clic para modificar texto</a:t>
            </a:r>
          </a:p>
        </p:txBody>
      </p:sp>
      <p:sp>
        <p:nvSpPr>
          <p:cNvPr id="50" name="Marcador de texto 5">
            <a:extLst>
              <a:ext uri="{FF2B5EF4-FFF2-40B4-BE49-F238E27FC236}">
                <a16:creationId xmlns:a16="http://schemas.microsoft.com/office/drawing/2014/main" id="{B5BEAE71-FECF-1F81-D492-9B5EDF052766}"/>
              </a:ext>
            </a:extLst>
          </p:cNvPr>
          <p:cNvSpPr>
            <a:spLocks noGrp="1"/>
          </p:cNvSpPr>
          <p:nvPr>
            <p:ph type="body" sz="quarter" idx="79" hasCustomPrompt="1"/>
          </p:nvPr>
        </p:nvSpPr>
        <p:spPr>
          <a:xfrm>
            <a:off x="4495131" y="1993128"/>
            <a:ext cx="5262185" cy="235104"/>
          </a:xfrm>
          <a:prstGeom prst="rect">
            <a:avLst/>
          </a:prstGeom>
        </p:spPr>
        <p:txBody>
          <a:bodyPr>
            <a:noAutofit/>
          </a:bodyPr>
          <a:lstStyle>
            <a:lvl1pPr marL="0" indent="0" algn="l">
              <a:buNone/>
              <a:defRPr sz="1200" b="0" i="0">
                <a:solidFill>
                  <a:srgbClr val="2D373D"/>
                </a:solidFill>
                <a:latin typeface="Mapfre Text" pitchFamily="2" charset="77"/>
              </a:defRPr>
            </a:lvl1pPr>
          </a:lstStyle>
          <a:p>
            <a:pPr lvl="0"/>
            <a:r>
              <a:rPr lang="es-ES"/>
              <a:t>Haga clic para modificar texto</a:t>
            </a:r>
          </a:p>
        </p:txBody>
      </p:sp>
      <p:sp>
        <p:nvSpPr>
          <p:cNvPr id="51" name="Marcador de texto 5">
            <a:extLst>
              <a:ext uri="{FF2B5EF4-FFF2-40B4-BE49-F238E27FC236}">
                <a16:creationId xmlns:a16="http://schemas.microsoft.com/office/drawing/2014/main" id="{4593EAC2-B178-808B-5EC4-ED247C966BC1}"/>
              </a:ext>
            </a:extLst>
          </p:cNvPr>
          <p:cNvSpPr>
            <a:spLocks noGrp="1"/>
          </p:cNvSpPr>
          <p:nvPr>
            <p:ph type="body" sz="quarter" idx="80" hasCustomPrompt="1"/>
          </p:nvPr>
        </p:nvSpPr>
        <p:spPr>
          <a:xfrm>
            <a:off x="4495131" y="2421753"/>
            <a:ext cx="5262185" cy="235104"/>
          </a:xfrm>
          <a:prstGeom prst="rect">
            <a:avLst/>
          </a:prstGeom>
        </p:spPr>
        <p:txBody>
          <a:bodyPr>
            <a:noAutofit/>
          </a:bodyPr>
          <a:lstStyle>
            <a:lvl1pPr marL="0" indent="0" algn="l">
              <a:buNone/>
              <a:defRPr sz="1200" b="0" i="0">
                <a:solidFill>
                  <a:srgbClr val="2D373D"/>
                </a:solidFill>
                <a:latin typeface="Mapfre Text" pitchFamily="2" charset="77"/>
              </a:defRPr>
            </a:lvl1pPr>
          </a:lstStyle>
          <a:p>
            <a:pPr lvl="0"/>
            <a:r>
              <a:rPr lang="es-ES"/>
              <a:t>Haga clic para modificar texto</a:t>
            </a:r>
          </a:p>
        </p:txBody>
      </p:sp>
      <p:sp>
        <p:nvSpPr>
          <p:cNvPr id="52" name="Marcador de texto 5">
            <a:extLst>
              <a:ext uri="{FF2B5EF4-FFF2-40B4-BE49-F238E27FC236}">
                <a16:creationId xmlns:a16="http://schemas.microsoft.com/office/drawing/2014/main" id="{3BA6AAB8-0D1A-4A14-F0F5-2C8507BBE151}"/>
              </a:ext>
            </a:extLst>
          </p:cNvPr>
          <p:cNvSpPr>
            <a:spLocks noGrp="1"/>
          </p:cNvSpPr>
          <p:nvPr>
            <p:ph type="body" sz="quarter" idx="81" hasCustomPrompt="1"/>
          </p:nvPr>
        </p:nvSpPr>
        <p:spPr>
          <a:xfrm>
            <a:off x="4495131" y="2871810"/>
            <a:ext cx="5262185" cy="235104"/>
          </a:xfrm>
          <a:prstGeom prst="rect">
            <a:avLst/>
          </a:prstGeom>
        </p:spPr>
        <p:txBody>
          <a:bodyPr>
            <a:noAutofit/>
          </a:bodyPr>
          <a:lstStyle>
            <a:lvl1pPr marL="0" indent="0" algn="l">
              <a:buNone/>
              <a:defRPr sz="1200" b="0" i="0">
                <a:solidFill>
                  <a:srgbClr val="2D373D"/>
                </a:solidFill>
                <a:latin typeface="Mapfre Text" pitchFamily="2" charset="77"/>
              </a:defRPr>
            </a:lvl1pPr>
          </a:lstStyle>
          <a:p>
            <a:pPr lvl="0"/>
            <a:r>
              <a:rPr lang="es-ES"/>
              <a:t>Haga clic para modificar texto</a:t>
            </a:r>
          </a:p>
        </p:txBody>
      </p:sp>
      <p:sp>
        <p:nvSpPr>
          <p:cNvPr id="53" name="Marcador de texto 5">
            <a:extLst>
              <a:ext uri="{FF2B5EF4-FFF2-40B4-BE49-F238E27FC236}">
                <a16:creationId xmlns:a16="http://schemas.microsoft.com/office/drawing/2014/main" id="{0F72934E-30F1-90DB-A4A9-E771C2E8C987}"/>
              </a:ext>
            </a:extLst>
          </p:cNvPr>
          <p:cNvSpPr>
            <a:spLocks noGrp="1"/>
          </p:cNvSpPr>
          <p:nvPr>
            <p:ph type="body" sz="quarter" idx="82" hasCustomPrompt="1"/>
          </p:nvPr>
        </p:nvSpPr>
        <p:spPr>
          <a:xfrm>
            <a:off x="4495131" y="3307579"/>
            <a:ext cx="5262185" cy="235104"/>
          </a:xfrm>
          <a:prstGeom prst="rect">
            <a:avLst/>
          </a:prstGeom>
        </p:spPr>
        <p:txBody>
          <a:bodyPr>
            <a:noAutofit/>
          </a:bodyPr>
          <a:lstStyle>
            <a:lvl1pPr marL="0" indent="0" algn="l">
              <a:buNone/>
              <a:defRPr sz="1200" b="0" i="0">
                <a:solidFill>
                  <a:srgbClr val="2D373D"/>
                </a:solidFill>
                <a:latin typeface="Mapfre Text" pitchFamily="2" charset="77"/>
              </a:defRPr>
            </a:lvl1pPr>
          </a:lstStyle>
          <a:p>
            <a:pPr lvl="0"/>
            <a:r>
              <a:rPr lang="es-ES"/>
              <a:t>Haga clic para modificar texto</a:t>
            </a:r>
          </a:p>
        </p:txBody>
      </p:sp>
      <p:sp>
        <p:nvSpPr>
          <p:cNvPr id="54" name="Marcador de texto 5">
            <a:extLst>
              <a:ext uri="{FF2B5EF4-FFF2-40B4-BE49-F238E27FC236}">
                <a16:creationId xmlns:a16="http://schemas.microsoft.com/office/drawing/2014/main" id="{46A9ECEC-2971-0044-E952-C4D7ECFC9491}"/>
              </a:ext>
            </a:extLst>
          </p:cNvPr>
          <p:cNvSpPr>
            <a:spLocks noGrp="1"/>
          </p:cNvSpPr>
          <p:nvPr>
            <p:ph type="body" sz="quarter" idx="83" hasCustomPrompt="1"/>
          </p:nvPr>
        </p:nvSpPr>
        <p:spPr>
          <a:xfrm>
            <a:off x="4495131" y="3750491"/>
            <a:ext cx="5262185" cy="235104"/>
          </a:xfrm>
          <a:prstGeom prst="rect">
            <a:avLst/>
          </a:prstGeom>
        </p:spPr>
        <p:txBody>
          <a:bodyPr>
            <a:noAutofit/>
          </a:bodyPr>
          <a:lstStyle>
            <a:lvl1pPr marL="0" indent="0" algn="l">
              <a:buNone/>
              <a:defRPr sz="1200" b="0" i="0">
                <a:solidFill>
                  <a:srgbClr val="2D373D"/>
                </a:solidFill>
                <a:latin typeface="Mapfre Text" pitchFamily="2" charset="77"/>
              </a:defRPr>
            </a:lvl1pPr>
          </a:lstStyle>
          <a:p>
            <a:pPr lvl="0"/>
            <a:r>
              <a:rPr lang="es-ES"/>
              <a:t>Haga clic para modificar texto</a:t>
            </a:r>
          </a:p>
        </p:txBody>
      </p:sp>
      <p:sp>
        <p:nvSpPr>
          <p:cNvPr id="55" name="Marcador de texto 5">
            <a:extLst>
              <a:ext uri="{FF2B5EF4-FFF2-40B4-BE49-F238E27FC236}">
                <a16:creationId xmlns:a16="http://schemas.microsoft.com/office/drawing/2014/main" id="{19D85EEC-4FDE-B68A-BCBA-125B6A5F3E28}"/>
              </a:ext>
            </a:extLst>
          </p:cNvPr>
          <p:cNvSpPr>
            <a:spLocks noGrp="1"/>
          </p:cNvSpPr>
          <p:nvPr>
            <p:ph type="body" sz="quarter" idx="84" hasCustomPrompt="1"/>
          </p:nvPr>
        </p:nvSpPr>
        <p:spPr>
          <a:xfrm>
            <a:off x="4495131" y="4200547"/>
            <a:ext cx="5262185" cy="235104"/>
          </a:xfrm>
          <a:prstGeom prst="rect">
            <a:avLst/>
          </a:prstGeom>
        </p:spPr>
        <p:txBody>
          <a:bodyPr>
            <a:noAutofit/>
          </a:bodyPr>
          <a:lstStyle>
            <a:lvl1pPr marL="0" indent="0" algn="l">
              <a:buNone/>
              <a:defRPr sz="1200" b="0" i="0">
                <a:solidFill>
                  <a:srgbClr val="2D373D"/>
                </a:solidFill>
                <a:latin typeface="Mapfre Text" pitchFamily="2" charset="77"/>
              </a:defRPr>
            </a:lvl1pPr>
          </a:lstStyle>
          <a:p>
            <a:pPr lvl="0"/>
            <a:r>
              <a:rPr lang="es-ES"/>
              <a:t>Haga clic para modificar texto</a:t>
            </a:r>
          </a:p>
        </p:txBody>
      </p:sp>
      <p:sp>
        <p:nvSpPr>
          <p:cNvPr id="56" name="Marcador de texto 5">
            <a:extLst>
              <a:ext uri="{FF2B5EF4-FFF2-40B4-BE49-F238E27FC236}">
                <a16:creationId xmlns:a16="http://schemas.microsoft.com/office/drawing/2014/main" id="{2A4EDD31-F3F7-E6B0-2178-5EF784D68ECA}"/>
              </a:ext>
            </a:extLst>
          </p:cNvPr>
          <p:cNvSpPr>
            <a:spLocks noGrp="1"/>
          </p:cNvSpPr>
          <p:nvPr>
            <p:ph type="body" sz="quarter" idx="85" hasCustomPrompt="1"/>
          </p:nvPr>
        </p:nvSpPr>
        <p:spPr>
          <a:xfrm>
            <a:off x="4495131" y="4650603"/>
            <a:ext cx="5262185" cy="235104"/>
          </a:xfrm>
          <a:prstGeom prst="rect">
            <a:avLst/>
          </a:prstGeom>
        </p:spPr>
        <p:txBody>
          <a:bodyPr>
            <a:noAutofit/>
          </a:bodyPr>
          <a:lstStyle>
            <a:lvl1pPr marL="0" indent="0" algn="l">
              <a:buNone/>
              <a:defRPr sz="1200" b="0" i="0">
                <a:solidFill>
                  <a:srgbClr val="2D373D"/>
                </a:solidFill>
                <a:latin typeface="Mapfre Text" pitchFamily="2" charset="77"/>
              </a:defRPr>
            </a:lvl1pPr>
          </a:lstStyle>
          <a:p>
            <a:pPr lvl="0"/>
            <a:r>
              <a:rPr lang="es-ES"/>
              <a:t>Haga clic para modificar texto</a:t>
            </a:r>
          </a:p>
        </p:txBody>
      </p:sp>
      <p:sp>
        <p:nvSpPr>
          <p:cNvPr id="57" name="Marcador de texto 5">
            <a:extLst>
              <a:ext uri="{FF2B5EF4-FFF2-40B4-BE49-F238E27FC236}">
                <a16:creationId xmlns:a16="http://schemas.microsoft.com/office/drawing/2014/main" id="{DCAC6DE8-44F8-2EAA-14E0-23B8774D9FD1}"/>
              </a:ext>
            </a:extLst>
          </p:cNvPr>
          <p:cNvSpPr>
            <a:spLocks noGrp="1"/>
          </p:cNvSpPr>
          <p:nvPr>
            <p:ph type="body" sz="quarter" idx="86" hasCustomPrompt="1"/>
          </p:nvPr>
        </p:nvSpPr>
        <p:spPr>
          <a:xfrm>
            <a:off x="4495131" y="5093516"/>
            <a:ext cx="5262185" cy="235104"/>
          </a:xfrm>
          <a:prstGeom prst="rect">
            <a:avLst/>
          </a:prstGeom>
        </p:spPr>
        <p:txBody>
          <a:bodyPr>
            <a:noAutofit/>
          </a:bodyPr>
          <a:lstStyle>
            <a:lvl1pPr marL="0" indent="0" algn="l">
              <a:buNone/>
              <a:defRPr sz="1200" b="0" i="0">
                <a:solidFill>
                  <a:srgbClr val="2D373D"/>
                </a:solidFill>
                <a:latin typeface="Mapfre Text" pitchFamily="2" charset="77"/>
              </a:defRPr>
            </a:lvl1pPr>
          </a:lstStyle>
          <a:p>
            <a:pPr lvl="0"/>
            <a:r>
              <a:rPr lang="es-ES"/>
              <a:t>Haga clic para modificar texto</a:t>
            </a:r>
          </a:p>
        </p:txBody>
      </p:sp>
      <p:sp>
        <p:nvSpPr>
          <p:cNvPr id="58" name="Marcador de texto 5">
            <a:extLst>
              <a:ext uri="{FF2B5EF4-FFF2-40B4-BE49-F238E27FC236}">
                <a16:creationId xmlns:a16="http://schemas.microsoft.com/office/drawing/2014/main" id="{0CA8C546-07D8-5354-3FF5-63330687ACE9}"/>
              </a:ext>
            </a:extLst>
          </p:cNvPr>
          <p:cNvSpPr>
            <a:spLocks noGrp="1"/>
          </p:cNvSpPr>
          <p:nvPr>
            <p:ph type="body" sz="quarter" idx="87" hasCustomPrompt="1"/>
          </p:nvPr>
        </p:nvSpPr>
        <p:spPr>
          <a:xfrm>
            <a:off x="4495131" y="5557859"/>
            <a:ext cx="5262185" cy="235104"/>
          </a:xfrm>
          <a:prstGeom prst="rect">
            <a:avLst/>
          </a:prstGeom>
        </p:spPr>
        <p:txBody>
          <a:bodyPr>
            <a:noAutofit/>
          </a:bodyPr>
          <a:lstStyle>
            <a:lvl1pPr marL="0" indent="0" algn="l">
              <a:buNone/>
              <a:defRPr sz="1200" b="0" i="0">
                <a:solidFill>
                  <a:srgbClr val="2D373D"/>
                </a:solidFill>
                <a:latin typeface="Mapfre Text" pitchFamily="2" charset="77"/>
              </a:defRPr>
            </a:lvl1pPr>
          </a:lstStyle>
          <a:p>
            <a:pPr lvl="0"/>
            <a:r>
              <a:rPr lang="es-ES"/>
              <a:t>Haga clic para modificar texto</a:t>
            </a:r>
          </a:p>
        </p:txBody>
      </p:sp>
      <p:sp>
        <p:nvSpPr>
          <p:cNvPr id="2" name="Text Placeholder 7">
            <a:extLst>
              <a:ext uri="{FF2B5EF4-FFF2-40B4-BE49-F238E27FC236}">
                <a16:creationId xmlns:a16="http://schemas.microsoft.com/office/drawing/2014/main" id="{03065DF9-8114-8C7B-E5AB-D74E8EDDD41C}"/>
              </a:ext>
            </a:extLst>
          </p:cNvPr>
          <p:cNvSpPr>
            <a:spLocks noGrp="1"/>
          </p:cNvSpPr>
          <p:nvPr>
            <p:ph type="body" sz="quarter" idx="88" hasCustomPrompt="1"/>
          </p:nvPr>
        </p:nvSpPr>
        <p:spPr>
          <a:xfrm>
            <a:off x="10004376" y="1089414"/>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sp>
        <p:nvSpPr>
          <p:cNvPr id="5" name="Text Placeholder 7">
            <a:extLst>
              <a:ext uri="{FF2B5EF4-FFF2-40B4-BE49-F238E27FC236}">
                <a16:creationId xmlns:a16="http://schemas.microsoft.com/office/drawing/2014/main" id="{1767D7CA-B64F-F202-CAEA-203D74D3B730}"/>
              </a:ext>
            </a:extLst>
          </p:cNvPr>
          <p:cNvSpPr>
            <a:spLocks noGrp="1"/>
          </p:cNvSpPr>
          <p:nvPr>
            <p:ph type="body" sz="quarter" idx="89" hasCustomPrompt="1"/>
          </p:nvPr>
        </p:nvSpPr>
        <p:spPr>
          <a:xfrm>
            <a:off x="10874531" y="1089414"/>
            <a:ext cx="645039" cy="236445"/>
          </a:xfrm>
          <a:prstGeom prst="rect">
            <a:avLst/>
          </a:prstGeom>
        </p:spPr>
        <p:txBody>
          <a:bodyPr>
            <a:noAutofit/>
          </a:bodyPr>
          <a:lstStyle>
            <a:lvl1pPr marL="0" indent="0" algn="l">
              <a:buNone/>
              <a:defRPr sz="1200" b="0" i="0">
                <a:solidFill>
                  <a:srgbClr val="23282D"/>
                </a:solidFill>
                <a:latin typeface="Mapfre Text" pitchFamily="2" charset="77"/>
                <a:cs typeface="Arial" panose="020B0604020202020204" pitchFamily="34" charset="0"/>
              </a:defRPr>
            </a:lvl1pPr>
            <a:lvl2pPr marL="457200" indent="0" algn="l">
              <a:buNone/>
              <a:defRPr sz="12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a:t>
            </a:r>
          </a:p>
          <a:p>
            <a:pPr lvl="1"/>
            <a:endParaRPr lang="en-ES"/>
          </a:p>
        </p:txBody>
      </p:sp>
      <p:pic>
        <p:nvPicPr>
          <p:cNvPr id="6" name="Gráfico 5">
            <a:extLst>
              <a:ext uri="{FF2B5EF4-FFF2-40B4-BE49-F238E27FC236}">
                <a16:creationId xmlns:a16="http://schemas.microsoft.com/office/drawing/2014/main" id="{8618EC9F-CE1B-607D-D7E8-CA7079C4D18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2540639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5" name="Marcador de gráfico 4">
            <a:extLst>
              <a:ext uri="{FF2B5EF4-FFF2-40B4-BE49-F238E27FC236}">
                <a16:creationId xmlns:a16="http://schemas.microsoft.com/office/drawing/2014/main" id="{B490E765-62E9-B1BB-14CB-8CF5EC7FDFA5}"/>
              </a:ext>
            </a:extLst>
          </p:cNvPr>
          <p:cNvSpPr>
            <a:spLocks noGrp="1"/>
          </p:cNvSpPr>
          <p:nvPr>
            <p:ph type="chart" sz="quarter" idx="23"/>
          </p:nvPr>
        </p:nvSpPr>
        <p:spPr>
          <a:xfrm>
            <a:off x="4928839" y="747670"/>
            <a:ext cx="6778974" cy="5162594"/>
          </a:xfrm>
          <a:prstGeom prst="rect">
            <a:avLst/>
          </a:prstGeom>
        </p:spPr>
        <p:txBody>
          <a:bodyPr>
            <a:normAutofit/>
          </a:bodyPr>
          <a:lstStyle>
            <a:lvl1pPr>
              <a:defRPr sz="1000" b="0" i="0">
                <a:latin typeface="Mapfre Text" pitchFamily="2" charset="77"/>
              </a:defRPr>
            </a:lvl1pPr>
          </a:lstStyle>
          <a:p>
            <a:endParaRPr lang="es-ES"/>
          </a:p>
        </p:txBody>
      </p:sp>
      <p:sp>
        <p:nvSpPr>
          <p:cNvPr id="6" name="Text Placeholder 7">
            <a:extLst>
              <a:ext uri="{FF2B5EF4-FFF2-40B4-BE49-F238E27FC236}">
                <a16:creationId xmlns:a16="http://schemas.microsoft.com/office/drawing/2014/main" id="{7EE6ACD1-FDF7-D696-B575-01743E16695B}"/>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9" name="Marcador de texto 5">
            <a:extLst>
              <a:ext uri="{FF2B5EF4-FFF2-40B4-BE49-F238E27FC236}">
                <a16:creationId xmlns:a16="http://schemas.microsoft.com/office/drawing/2014/main" id="{C9005A6B-513E-8525-31E2-EADF63EE7098}"/>
              </a:ext>
            </a:extLst>
          </p:cNvPr>
          <p:cNvSpPr>
            <a:spLocks noGrp="1"/>
          </p:cNvSpPr>
          <p:nvPr>
            <p:ph type="body" sz="quarter" idx="62" hasCustomPrompt="1"/>
          </p:nvPr>
        </p:nvSpPr>
        <p:spPr>
          <a:xfrm>
            <a:off x="444097" y="3071157"/>
            <a:ext cx="4152294" cy="933386"/>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444DA5A0-3F57-A3E3-D01B-5AE02EE67EDE}"/>
              </a:ext>
            </a:extLst>
          </p:cNvPr>
          <p:cNvSpPr>
            <a:spLocks noGrp="1"/>
          </p:cNvSpPr>
          <p:nvPr>
            <p:ph type="body" sz="quarter" idx="76"/>
          </p:nvPr>
        </p:nvSpPr>
        <p:spPr>
          <a:xfrm>
            <a:off x="446726" y="4254619"/>
            <a:ext cx="4149665" cy="1655643"/>
          </a:xfrm>
          <a:prstGeom prst="rect">
            <a:avLst/>
          </a:prstGeom>
        </p:spPr>
        <p:txBody>
          <a:bodyPr>
            <a:noAutofit/>
          </a:bodyPr>
          <a:lstStyle>
            <a:lvl1pPr marL="0" indent="0" algn="l">
              <a:lnSpc>
                <a:spcPct val="130000"/>
              </a:lnSpc>
              <a:buNone/>
              <a:defRPr lang="es-ES" sz="1200" b="0" i="0" smtClean="0">
                <a:effectLst/>
              </a:defRPr>
            </a:lvl1pPr>
          </a:lstStyle>
          <a:p>
            <a:pPr lvl="0"/>
            <a:endParaRPr lang="es-ES"/>
          </a:p>
        </p:txBody>
      </p:sp>
      <p:pic>
        <p:nvPicPr>
          <p:cNvPr id="2" name="Gráfico 1">
            <a:extLst>
              <a:ext uri="{FF2B5EF4-FFF2-40B4-BE49-F238E27FC236}">
                <a16:creationId xmlns:a16="http://schemas.microsoft.com/office/drawing/2014/main" id="{EAC59A0B-7A99-9FF4-EA9D-8EFB9D99970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3246331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5" name="Marcador de gráfico 4">
            <a:extLst>
              <a:ext uri="{FF2B5EF4-FFF2-40B4-BE49-F238E27FC236}">
                <a16:creationId xmlns:a16="http://schemas.microsoft.com/office/drawing/2014/main" id="{B490E765-62E9-B1BB-14CB-8CF5EC7FDFA5}"/>
              </a:ext>
            </a:extLst>
          </p:cNvPr>
          <p:cNvSpPr>
            <a:spLocks noGrp="1"/>
          </p:cNvSpPr>
          <p:nvPr>
            <p:ph type="chart" sz="quarter" idx="23"/>
          </p:nvPr>
        </p:nvSpPr>
        <p:spPr>
          <a:xfrm>
            <a:off x="447754" y="747670"/>
            <a:ext cx="6889748" cy="5162594"/>
          </a:xfrm>
          <a:prstGeom prst="rect">
            <a:avLst/>
          </a:prstGeom>
        </p:spPr>
        <p:txBody>
          <a:bodyPr>
            <a:normAutofit/>
          </a:bodyPr>
          <a:lstStyle>
            <a:lvl1pPr>
              <a:defRPr sz="2000" b="0" i="0">
                <a:latin typeface="Mapfre Text" pitchFamily="2" charset="77"/>
              </a:defRPr>
            </a:lvl1pPr>
          </a:lstStyle>
          <a:p>
            <a:endParaRPr lang="es-ES"/>
          </a:p>
        </p:txBody>
      </p:sp>
      <p:sp>
        <p:nvSpPr>
          <p:cNvPr id="4" name="Text Placeholder 7">
            <a:extLst>
              <a:ext uri="{FF2B5EF4-FFF2-40B4-BE49-F238E27FC236}">
                <a16:creationId xmlns:a16="http://schemas.microsoft.com/office/drawing/2014/main" id="{972D69D7-BEEB-22FD-B4B3-7CA903626C4C}"/>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6" name="Marcador de texto 5">
            <a:extLst>
              <a:ext uri="{FF2B5EF4-FFF2-40B4-BE49-F238E27FC236}">
                <a16:creationId xmlns:a16="http://schemas.microsoft.com/office/drawing/2014/main" id="{4F0C7135-9F1A-5340-BCE0-D838A8FCD5C5}"/>
              </a:ext>
            </a:extLst>
          </p:cNvPr>
          <p:cNvSpPr>
            <a:spLocks noGrp="1"/>
          </p:cNvSpPr>
          <p:nvPr>
            <p:ph type="body" sz="quarter" idx="76"/>
          </p:nvPr>
        </p:nvSpPr>
        <p:spPr>
          <a:xfrm>
            <a:off x="7594581" y="4254619"/>
            <a:ext cx="4149665" cy="1655643"/>
          </a:xfrm>
          <a:prstGeom prst="rect">
            <a:avLst/>
          </a:prstGeom>
        </p:spPr>
        <p:txBody>
          <a:bodyPr>
            <a:noAutofit/>
          </a:bodyPr>
          <a:lstStyle>
            <a:lvl1pPr marL="0" indent="0" algn="l">
              <a:lnSpc>
                <a:spcPct val="130000"/>
              </a:lnSpc>
              <a:buNone/>
              <a:defRPr lang="es-ES" sz="1200" b="0" i="0" smtClean="0">
                <a:effectLst/>
              </a:defRPr>
            </a:lvl1pPr>
          </a:lstStyle>
          <a:p>
            <a:pPr lvl="0"/>
            <a:endParaRPr lang="es-ES"/>
          </a:p>
        </p:txBody>
      </p:sp>
      <p:pic>
        <p:nvPicPr>
          <p:cNvPr id="2" name="Gráfico 1">
            <a:extLst>
              <a:ext uri="{FF2B5EF4-FFF2-40B4-BE49-F238E27FC236}">
                <a16:creationId xmlns:a16="http://schemas.microsoft.com/office/drawing/2014/main" id="{A583A640-11D9-201C-9A50-8309E0829E6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4492158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harts 6 columnas deslizadores + texto horiz ">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6" name="Shape 3804">
            <a:extLst>
              <a:ext uri="{FF2B5EF4-FFF2-40B4-BE49-F238E27FC236}">
                <a16:creationId xmlns:a16="http://schemas.microsoft.com/office/drawing/2014/main" id="{A98D6FC9-C8DB-055C-E8A1-0758FE4991AE}"/>
              </a:ext>
            </a:extLst>
          </p:cNvPr>
          <p:cNvSpPr/>
          <p:nvPr/>
        </p:nvSpPr>
        <p:spPr bwMode="auto">
          <a:xfrm>
            <a:off x="641428" y="1126273"/>
            <a:ext cx="1311481" cy="1309807"/>
          </a:xfrm>
          <a:prstGeom prst="arc">
            <a:avLst>
              <a:gd name="adj1" fmla="val 2811744"/>
              <a:gd name="adj2" fmla="val 2788882"/>
            </a:avLst>
          </a:prstGeom>
          <a:noFill/>
          <a:ln w="63500" cap="sq" cmpd="sng">
            <a:solidFill>
              <a:srgbClr val="ECF0F2"/>
            </a:solidFill>
            <a:prstDash val="solid"/>
            <a:miter/>
            <a:headEnd type="none" w="med" len="med"/>
            <a:tailEnd type="none" w="med" len="med"/>
          </a:ln>
        </p:spPr>
        <p:txBody>
          <a:bodyPr lIns="60941" tIns="30462" rIns="60941" bIns="30462" anchor="ctr"/>
          <a:lstStyle/>
          <a:p>
            <a:pPr algn="ctr" eaLnBrk="1" fontAlgn="auto" hangingPunct="1">
              <a:spcBef>
                <a:spcPts val="0"/>
              </a:spcBef>
              <a:spcAft>
                <a:spcPts val="0"/>
              </a:spcAft>
              <a:buClr>
                <a:srgbClr val="000000"/>
              </a:buClr>
              <a:defRPr/>
            </a:pPr>
            <a:endParaRPr sz="900" b="0" i="0">
              <a:solidFill>
                <a:schemeClr val="dk1"/>
              </a:solidFill>
              <a:latin typeface="Mapfre Text" pitchFamily="2" charset="77"/>
              <a:ea typeface="Arial"/>
              <a:cs typeface="Arial"/>
              <a:sym typeface="Arial"/>
            </a:endParaRPr>
          </a:p>
        </p:txBody>
      </p:sp>
      <p:sp>
        <p:nvSpPr>
          <p:cNvPr id="58" name="Shape 3804">
            <a:extLst>
              <a:ext uri="{FF2B5EF4-FFF2-40B4-BE49-F238E27FC236}">
                <a16:creationId xmlns:a16="http://schemas.microsoft.com/office/drawing/2014/main" id="{CDB65C70-1DFF-1D8C-68C5-75B8AB421F26}"/>
              </a:ext>
            </a:extLst>
          </p:cNvPr>
          <p:cNvSpPr/>
          <p:nvPr userDrawn="1"/>
        </p:nvSpPr>
        <p:spPr bwMode="auto">
          <a:xfrm>
            <a:off x="2559437" y="1126273"/>
            <a:ext cx="1311481" cy="1309807"/>
          </a:xfrm>
          <a:prstGeom prst="arc">
            <a:avLst>
              <a:gd name="adj1" fmla="val 2811744"/>
              <a:gd name="adj2" fmla="val 2788882"/>
            </a:avLst>
          </a:prstGeom>
          <a:noFill/>
          <a:ln w="63500" cap="sq" cmpd="sng">
            <a:solidFill>
              <a:srgbClr val="ECF0F2"/>
            </a:solidFill>
            <a:prstDash val="solid"/>
            <a:miter/>
            <a:headEnd type="none" w="med" len="med"/>
            <a:tailEnd type="none" w="med" len="med"/>
          </a:ln>
        </p:spPr>
        <p:txBody>
          <a:bodyPr lIns="60941" tIns="30462" rIns="60941" bIns="30462" anchor="ctr"/>
          <a:lstStyle/>
          <a:p>
            <a:pPr algn="ctr" eaLnBrk="1" fontAlgn="auto" hangingPunct="1">
              <a:spcBef>
                <a:spcPts val="0"/>
              </a:spcBef>
              <a:spcAft>
                <a:spcPts val="0"/>
              </a:spcAft>
              <a:buClr>
                <a:srgbClr val="000000"/>
              </a:buClr>
              <a:defRPr/>
            </a:pPr>
            <a:endParaRPr sz="900" b="0" i="0">
              <a:solidFill>
                <a:schemeClr val="dk1"/>
              </a:solidFill>
              <a:latin typeface="Mapfre Text" pitchFamily="2" charset="77"/>
              <a:ea typeface="Arial"/>
              <a:cs typeface="Arial"/>
              <a:sym typeface="Arial"/>
            </a:endParaRPr>
          </a:p>
        </p:txBody>
      </p:sp>
      <p:sp>
        <p:nvSpPr>
          <p:cNvPr id="60" name="Shape 3804">
            <a:extLst>
              <a:ext uri="{FF2B5EF4-FFF2-40B4-BE49-F238E27FC236}">
                <a16:creationId xmlns:a16="http://schemas.microsoft.com/office/drawing/2014/main" id="{4EE52391-CF06-5B66-E70A-12F01593253C}"/>
              </a:ext>
            </a:extLst>
          </p:cNvPr>
          <p:cNvSpPr/>
          <p:nvPr userDrawn="1"/>
        </p:nvSpPr>
        <p:spPr bwMode="auto">
          <a:xfrm>
            <a:off x="4477447" y="1126273"/>
            <a:ext cx="1311481" cy="1309807"/>
          </a:xfrm>
          <a:prstGeom prst="arc">
            <a:avLst>
              <a:gd name="adj1" fmla="val 2811744"/>
              <a:gd name="adj2" fmla="val 2788882"/>
            </a:avLst>
          </a:prstGeom>
          <a:noFill/>
          <a:ln w="63500" cap="sq" cmpd="sng">
            <a:solidFill>
              <a:srgbClr val="ECF0F2"/>
            </a:solidFill>
            <a:prstDash val="solid"/>
            <a:miter/>
            <a:headEnd type="none" w="med" len="med"/>
            <a:tailEnd type="none" w="med" len="med"/>
          </a:ln>
        </p:spPr>
        <p:txBody>
          <a:bodyPr lIns="60941" tIns="30462" rIns="60941" bIns="30462" anchor="ctr"/>
          <a:lstStyle/>
          <a:p>
            <a:pPr algn="ctr" eaLnBrk="1" fontAlgn="auto" hangingPunct="1">
              <a:spcBef>
                <a:spcPts val="0"/>
              </a:spcBef>
              <a:spcAft>
                <a:spcPts val="0"/>
              </a:spcAft>
              <a:buClr>
                <a:srgbClr val="000000"/>
              </a:buClr>
              <a:defRPr/>
            </a:pPr>
            <a:endParaRPr sz="900" b="0" i="0">
              <a:solidFill>
                <a:schemeClr val="dk1"/>
              </a:solidFill>
              <a:latin typeface="Mapfre Text" pitchFamily="2" charset="77"/>
              <a:ea typeface="Arial"/>
              <a:cs typeface="Arial"/>
              <a:sym typeface="Arial"/>
            </a:endParaRPr>
          </a:p>
        </p:txBody>
      </p:sp>
      <p:sp>
        <p:nvSpPr>
          <p:cNvPr id="62" name="Shape 3804">
            <a:extLst>
              <a:ext uri="{FF2B5EF4-FFF2-40B4-BE49-F238E27FC236}">
                <a16:creationId xmlns:a16="http://schemas.microsoft.com/office/drawing/2014/main" id="{80662811-5303-D551-E811-CA8FCB47254D}"/>
              </a:ext>
            </a:extLst>
          </p:cNvPr>
          <p:cNvSpPr/>
          <p:nvPr userDrawn="1"/>
        </p:nvSpPr>
        <p:spPr bwMode="auto">
          <a:xfrm>
            <a:off x="6395456" y="1126273"/>
            <a:ext cx="1311481" cy="1309807"/>
          </a:xfrm>
          <a:prstGeom prst="arc">
            <a:avLst>
              <a:gd name="adj1" fmla="val 2811744"/>
              <a:gd name="adj2" fmla="val 2788882"/>
            </a:avLst>
          </a:prstGeom>
          <a:noFill/>
          <a:ln w="63500" cap="sq" cmpd="sng">
            <a:solidFill>
              <a:srgbClr val="ECF0F2"/>
            </a:solidFill>
            <a:prstDash val="solid"/>
            <a:miter/>
            <a:headEnd type="none" w="med" len="med"/>
            <a:tailEnd type="none" w="med" len="med"/>
          </a:ln>
        </p:spPr>
        <p:txBody>
          <a:bodyPr lIns="60941" tIns="30462" rIns="60941" bIns="30462" anchor="ctr"/>
          <a:lstStyle/>
          <a:p>
            <a:pPr algn="ctr" eaLnBrk="1" fontAlgn="auto" hangingPunct="1">
              <a:spcBef>
                <a:spcPts val="0"/>
              </a:spcBef>
              <a:spcAft>
                <a:spcPts val="0"/>
              </a:spcAft>
              <a:buClr>
                <a:srgbClr val="000000"/>
              </a:buClr>
              <a:defRPr/>
            </a:pPr>
            <a:endParaRPr sz="900" b="0" i="0">
              <a:solidFill>
                <a:schemeClr val="dk1"/>
              </a:solidFill>
              <a:latin typeface="Mapfre Text" pitchFamily="2" charset="77"/>
              <a:ea typeface="Arial"/>
              <a:cs typeface="Arial"/>
              <a:sym typeface="Arial"/>
            </a:endParaRPr>
          </a:p>
        </p:txBody>
      </p:sp>
      <p:sp>
        <p:nvSpPr>
          <p:cNvPr id="64" name="Shape 3804">
            <a:extLst>
              <a:ext uri="{FF2B5EF4-FFF2-40B4-BE49-F238E27FC236}">
                <a16:creationId xmlns:a16="http://schemas.microsoft.com/office/drawing/2014/main" id="{AC57C545-D62B-D73B-13D5-BDAD335759A5}"/>
              </a:ext>
            </a:extLst>
          </p:cNvPr>
          <p:cNvSpPr/>
          <p:nvPr userDrawn="1"/>
        </p:nvSpPr>
        <p:spPr bwMode="auto">
          <a:xfrm>
            <a:off x="8280013" y="1126273"/>
            <a:ext cx="1311481" cy="1309807"/>
          </a:xfrm>
          <a:prstGeom prst="arc">
            <a:avLst>
              <a:gd name="adj1" fmla="val 2811744"/>
              <a:gd name="adj2" fmla="val 2788882"/>
            </a:avLst>
          </a:prstGeom>
          <a:noFill/>
          <a:ln w="63500" cap="sq" cmpd="sng">
            <a:solidFill>
              <a:srgbClr val="ECF0F2"/>
            </a:solidFill>
            <a:prstDash val="solid"/>
            <a:miter/>
            <a:headEnd type="none" w="med" len="med"/>
            <a:tailEnd type="none" w="med" len="med"/>
          </a:ln>
        </p:spPr>
        <p:txBody>
          <a:bodyPr lIns="60941" tIns="30462" rIns="60941" bIns="30462" anchor="ctr"/>
          <a:lstStyle/>
          <a:p>
            <a:pPr algn="ctr" eaLnBrk="1" fontAlgn="auto" hangingPunct="1">
              <a:spcBef>
                <a:spcPts val="0"/>
              </a:spcBef>
              <a:spcAft>
                <a:spcPts val="0"/>
              </a:spcAft>
              <a:buClr>
                <a:srgbClr val="000000"/>
              </a:buClr>
              <a:defRPr/>
            </a:pPr>
            <a:endParaRPr sz="900" b="0" i="0">
              <a:solidFill>
                <a:schemeClr val="dk1"/>
              </a:solidFill>
              <a:latin typeface="Mapfre Text" pitchFamily="2" charset="77"/>
              <a:ea typeface="Arial"/>
              <a:cs typeface="Arial"/>
              <a:sym typeface="Arial"/>
            </a:endParaRPr>
          </a:p>
        </p:txBody>
      </p:sp>
      <p:sp>
        <p:nvSpPr>
          <p:cNvPr id="66" name="Shape 3804">
            <a:extLst>
              <a:ext uri="{FF2B5EF4-FFF2-40B4-BE49-F238E27FC236}">
                <a16:creationId xmlns:a16="http://schemas.microsoft.com/office/drawing/2014/main" id="{C2CB5F5F-1483-1C0B-80FA-E3C19291A9CF}"/>
              </a:ext>
            </a:extLst>
          </p:cNvPr>
          <p:cNvSpPr/>
          <p:nvPr userDrawn="1"/>
        </p:nvSpPr>
        <p:spPr bwMode="auto">
          <a:xfrm>
            <a:off x="10198022" y="1126273"/>
            <a:ext cx="1311481" cy="1309807"/>
          </a:xfrm>
          <a:prstGeom prst="arc">
            <a:avLst>
              <a:gd name="adj1" fmla="val 2811744"/>
              <a:gd name="adj2" fmla="val 2788882"/>
            </a:avLst>
          </a:prstGeom>
          <a:noFill/>
          <a:ln w="63500" cap="sq" cmpd="sng">
            <a:solidFill>
              <a:srgbClr val="ECF0F2"/>
            </a:solidFill>
            <a:prstDash val="solid"/>
            <a:miter/>
            <a:headEnd type="none" w="med" len="med"/>
            <a:tailEnd type="none" w="med" len="med"/>
          </a:ln>
        </p:spPr>
        <p:txBody>
          <a:bodyPr lIns="60941" tIns="30462" rIns="60941" bIns="30462" anchor="ctr"/>
          <a:lstStyle/>
          <a:p>
            <a:pPr algn="ctr" eaLnBrk="1" fontAlgn="auto" hangingPunct="1">
              <a:spcBef>
                <a:spcPts val="0"/>
              </a:spcBef>
              <a:spcAft>
                <a:spcPts val="0"/>
              </a:spcAft>
              <a:buClr>
                <a:srgbClr val="000000"/>
              </a:buClr>
              <a:defRPr/>
            </a:pPr>
            <a:endParaRPr sz="900" b="0" i="0">
              <a:solidFill>
                <a:schemeClr val="dk1"/>
              </a:solidFill>
              <a:latin typeface="Mapfre Text" pitchFamily="2" charset="77"/>
              <a:ea typeface="Arial"/>
              <a:cs typeface="Arial"/>
              <a:sym typeface="Arial"/>
            </a:endParaRPr>
          </a:p>
        </p:txBody>
      </p:sp>
      <p:sp>
        <p:nvSpPr>
          <p:cNvPr id="5" name="Line">
            <a:extLst>
              <a:ext uri="{FF2B5EF4-FFF2-40B4-BE49-F238E27FC236}">
                <a16:creationId xmlns:a16="http://schemas.microsoft.com/office/drawing/2014/main" id="{ED5CBE14-54A8-51F4-B5DE-ADCF7CA06E25}"/>
              </a:ext>
            </a:extLst>
          </p:cNvPr>
          <p:cNvSpPr/>
          <p:nvPr userDrawn="1"/>
        </p:nvSpPr>
        <p:spPr>
          <a:xfrm>
            <a:off x="-1" y="244115"/>
            <a:ext cx="344385" cy="0"/>
          </a:xfrm>
          <a:prstGeom prst="line">
            <a:avLst/>
          </a:prstGeom>
          <a:ln w="12700">
            <a:solidFill>
              <a:schemeClr val="bg2">
                <a:lumMod val="90000"/>
              </a:schemeClr>
            </a:solidFill>
            <a:miter lim="400000"/>
          </a:ln>
        </p:spPr>
        <p:txBody>
          <a:bodyPr lIns="50800" tIns="50800" rIns="50800" bIns="50800" anchor="ctr"/>
          <a:lstStyle/>
          <a:p>
            <a:endParaRPr b="0" i="0">
              <a:latin typeface="Mapfre Text" pitchFamily="2" charset="77"/>
            </a:endParaRPr>
          </a:p>
        </p:txBody>
      </p:sp>
      <p:sp>
        <p:nvSpPr>
          <p:cNvPr id="6" name="Text Placeholder 7">
            <a:extLst>
              <a:ext uri="{FF2B5EF4-FFF2-40B4-BE49-F238E27FC236}">
                <a16:creationId xmlns:a16="http://schemas.microsoft.com/office/drawing/2014/main" id="{68FE39A5-25FF-EFC7-D1C0-4B79C1D471C2}"/>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8" name="Marcador de texto 5">
            <a:extLst>
              <a:ext uri="{FF2B5EF4-FFF2-40B4-BE49-F238E27FC236}">
                <a16:creationId xmlns:a16="http://schemas.microsoft.com/office/drawing/2014/main" id="{E0FAD14A-2F10-3870-B2D5-EB3444CED429}"/>
              </a:ext>
            </a:extLst>
          </p:cNvPr>
          <p:cNvSpPr>
            <a:spLocks noGrp="1"/>
          </p:cNvSpPr>
          <p:nvPr>
            <p:ph type="body" sz="quarter" idx="77"/>
          </p:nvPr>
        </p:nvSpPr>
        <p:spPr>
          <a:xfrm>
            <a:off x="2354756" y="2861258"/>
            <a:ext cx="1707496" cy="638794"/>
          </a:xfrm>
          <a:prstGeom prst="rect">
            <a:avLst/>
          </a:prstGeom>
        </p:spPr>
        <p:txBody>
          <a:bodyPr>
            <a:noAutofit/>
          </a:bodyPr>
          <a:lstStyle>
            <a:lvl1pPr marL="0" indent="0" algn="ctr">
              <a:lnSpc>
                <a:spcPct val="130000"/>
              </a:lnSpc>
              <a:buNone/>
              <a:defRPr sz="1200" b="0" i="0">
                <a:solidFill>
                  <a:srgbClr val="2D373D"/>
                </a:solidFill>
                <a:latin typeface="Mapfre Text" pitchFamily="2" charset="77"/>
              </a:defRPr>
            </a:lvl1pPr>
          </a:lstStyle>
          <a:p>
            <a:pPr lvl="0"/>
            <a:endParaRPr lang="es-ES"/>
          </a:p>
        </p:txBody>
      </p:sp>
      <p:sp>
        <p:nvSpPr>
          <p:cNvPr id="9" name="Marcador de texto 5">
            <a:extLst>
              <a:ext uri="{FF2B5EF4-FFF2-40B4-BE49-F238E27FC236}">
                <a16:creationId xmlns:a16="http://schemas.microsoft.com/office/drawing/2014/main" id="{7289F28D-2BDD-3F7E-03B3-51710C36F819}"/>
              </a:ext>
            </a:extLst>
          </p:cNvPr>
          <p:cNvSpPr>
            <a:spLocks noGrp="1"/>
          </p:cNvSpPr>
          <p:nvPr>
            <p:ph type="body" sz="quarter" idx="78"/>
          </p:nvPr>
        </p:nvSpPr>
        <p:spPr>
          <a:xfrm>
            <a:off x="4277074" y="2861258"/>
            <a:ext cx="1707496" cy="638794"/>
          </a:xfrm>
          <a:prstGeom prst="rect">
            <a:avLst/>
          </a:prstGeom>
        </p:spPr>
        <p:txBody>
          <a:bodyPr>
            <a:noAutofit/>
          </a:bodyPr>
          <a:lstStyle>
            <a:lvl1pPr marL="0" indent="0" algn="ctr">
              <a:lnSpc>
                <a:spcPct val="130000"/>
              </a:lnSpc>
              <a:buNone/>
              <a:defRPr sz="1200" b="0" i="0">
                <a:solidFill>
                  <a:srgbClr val="2D373D"/>
                </a:solidFill>
                <a:latin typeface="Mapfre Text" pitchFamily="2" charset="77"/>
              </a:defRPr>
            </a:lvl1pPr>
          </a:lstStyle>
          <a:p>
            <a:pPr lvl="0"/>
            <a:endParaRPr lang="es-ES"/>
          </a:p>
        </p:txBody>
      </p:sp>
      <p:sp>
        <p:nvSpPr>
          <p:cNvPr id="13" name="Marcador de texto 5">
            <a:extLst>
              <a:ext uri="{FF2B5EF4-FFF2-40B4-BE49-F238E27FC236}">
                <a16:creationId xmlns:a16="http://schemas.microsoft.com/office/drawing/2014/main" id="{CD579CA3-534E-A8CF-2B87-7DD7AF582152}"/>
              </a:ext>
            </a:extLst>
          </p:cNvPr>
          <p:cNvSpPr>
            <a:spLocks noGrp="1"/>
          </p:cNvSpPr>
          <p:nvPr>
            <p:ph type="body" sz="quarter" idx="79"/>
          </p:nvPr>
        </p:nvSpPr>
        <p:spPr>
          <a:xfrm>
            <a:off x="6178610" y="2861258"/>
            <a:ext cx="1707496" cy="638794"/>
          </a:xfrm>
          <a:prstGeom prst="rect">
            <a:avLst/>
          </a:prstGeom>
        </p:spPr>
        <p:txBody>
          <a:bodyPr>
            <a:noAutofit/>
          </a:bodyPr>
          <a:lstStyle>
            <a:lvl1pPr marL="0" indent="0" algn="ctr">
              <a:lnSpc>
                <a:spcPct val="130000"/>
              </a:lnSpc>
              <a:buNone/>
              <a:defRPr sz="1200" b="0" i="0">
                <a:solidFill>
                  <a:srgbClr val="2D373D"/>
                </a:solidFill>
                <a:latin typeface="Mapfre Text" pitchFamily="2" charset="77"/>
              </a:defRPr>
            </a:lvl1pPr>
          </a:lstStyle>
          <a:p>
            <a:pPr lvl="0"/>
            <a:endParaRPr lang="es-ES"/>
          </a:p>
        </p:txBody>
      </p:sp>
      <p:sp>
        <p:nvSpPr>
          <p:cNvPr id="14" name="Marcador de texto 5">
            <a:extLst>
              <a:ext uri="{FF2B5EF4-FFF2-40B4-BE49-F238E27FC236}">
                <a16:creationId xmlns:a16="http://schemas.microsoft.com/office/drawing/2014/main" id="{077E2B26-D801-3BCE-1451-B5A4A7EF3DA2}"/>
              </a:ext>
            </a:extLst>
          </p:cNvPr>
          <p:cNvSpPr>
            <a:spLocks noGrp="1"/>
          </p:cNvSpPr>
          <p:nvPr>
            <p:ph type="body" sz="quarter" idx="80"/>
          </p:nvPr>
        </p:nvSpPr>
        <p:spPr>
          <a:xfrm>
            <a:off x="8152883" y="2861258"/>
            <a:ext cx="1707496" cy="638794"/>
          </a:xfrm>
          <a:prstGeom prst="rect">
            <a:avLst/>
          </a:prstGeom>
        </p:spPr>
        <p:txBody>
          <a:bodyPr>
            <a:noAutofit/>
          </a:bodyPr>
          <a:lstStyle>
            <a:lvl1pPr marL="0" indent="0" algn="ctr">
              <a:lnSpc>
                <a:spcPct val="130000"/>
              </a:lnSpc>
              <a:buNone/>
              <a:defRPr sz="1200" b="0" i="0">
                <a:solidFill>
                  <a:srgbClr val="2D373D"/>
                </a:solidFill>
                <a:latin typeface="Mapfre Text" pitchFamily="2" charset="77"/>
              </a:defRPr>
            </a:lvl1pPr>
          </a:lstStyle>
          <a:p>
            <a:pPr lvl="0"/>
            <a:endParaRPr lang="es-ES"/>
          </a:p>
        </p:txBody>
      </p:sp>
      <p:sp>
        <p:nvSpPr>
          <p:cNvPr id="15" name="Marcador de texto 5">
            <a:extLst>
              <a:ext uri="{FF2B5EF4-FFF2-40B4-BE49-F238E27FC236}">
                <a16:creationId xmlns:a16="http://schemas.microsoft.com/office/drawing/2014/main" id="{13EF5764-FBEA-ACDD-247F-D886E13A0376}"/>
              </a:ext>
            </a:extLst>
          </p:cNvPr>
          <p:cNvSpPr>
            <a:spLocks noGrp="1"/>
          </p:cNvSpPr>
          <p:nvPr>
            <p:ph type="body" sz="quarter" idx="81"/>
          </p:nvPr>
        </p:nvSpPr>
        <p:spPr>
          <a:xfrm>
            <a:off x="10054419" y="2861258"/>
            <a:ext cx="1707496" cy="638794"/>
          </a:xfrm>
          <a:prstGeom prst="rect">
            <a:avLst/>
          </a:prstGeom>
        </p:spPr>
        <p:txBody>
          <a:bodyPr>
            <a:noAutofit/>
          </a:bodyPr>
          <a:lstStyle>
            <a:lvl1pPr marL="0" indent="0" algn="ctr">
              <a:lnSpc>
                <a:spcPct val="130000"/>
              </a:lnSpc>
              <a:buNone/>
              <a:defRPr sz="1200" b="0" i="0">
                <a:solidFill>
                  <a:srgbClr val="2D373D"/>
                </a:solidFill>
                <a:latin typeface="Mapfre Text" pitchFamily="2" charset="77"/>
              </a:defRPr>
            </a:lvl1pPr>
          </a:lstStyle>
          <a:p>
            <a:pPr lvl="0"/>
            <a:endParaRPr lang="es-ES"/>
          </a:p>
        </p:txBody>
      </p:sp>
      <p:sp>
        <p:nvSpPr>
          <p:cNvPr id="17" name="Marcador de texto 5">
            <a:extLst>
              <a:ext uri="{FF2B5EF4-FFF2-40B4-BE49-F238E27FC236}">
                <a16:creationId xmlns:a16="http://schemas.microsoft.com/office/drawing/2014/main" id="{E7E4800B-9BCD-807E-9D78-4DDC3F096268}"/>
              </a:ext>
            </a:extLst>
          </p:cNvPr>
          <p:cNvSpPr>
            <a:spLocks noGrp="1"/>
          </p:cNvSpPr>
          <p:nvPr>
            <p:ph type="body" sz="quarter" idx="62" hasCustomPrompt="1"/>
          </p:nvPr>
        </p:nvSpPr>
        <p:spPr>
          <a:xfrm>
            <a:off x="473420" y="4025797"/>
            <a:ext cx="2829039" cy="1970917"/>
          </a:xfrm>
          <a:prstGeom prst="rect">
            <a:avLst/>
          </a:prstGeom>
        </p:spPr>
        <p:txBody>
          <a:bodyPr>
            <a:noAutofit/>
          </a:bodyPr>
          <a:lstStyle>
            <a:lvl1pPr marL="0" indent="0">
              <a:lnSpc>
                <a:spcPct val="130000"/>
              </a:lnSpc>
              <a:buNone/>
              <a:defRPr sz="1800" b="0" i="0">
                <a:solidFill>
                  <a:srgbClr val="FB002C"/>
                </a:solidFill>
                <a:latin typeface="Mapfre Text" pitchFamily="2" charset="77"/>
              </a:defRPr>
            </a:lvl1pPr>
          </a:lstStyle>
          <a:p>
            <a:pPr lvl="0"/>
            <a:r>
              <a:rPr lang="es-ES"/>
              <a:t>HAGA CLIC PARA MODIFICAR TÍTULO</a:t>
            </a:r>
          </a:p>
        </p:txBody>
      </p:sp>
      <p:sp>
        <p:nvSpPr>
          <p:cNvPr id="18" name="Marcador de texto 5">
            <a:extLst>
              <a:ext uri="{FF2B5EF4-FFF2-40B4-BE49-F238E27FC236}">
                <a16:creationId xmlns:a16="http://schemas.microsoft.com/office/drawing/2014/main" id="{A88C799C-3DEF-7161-315D-B2BF974528E1}"/>
              </a:ext>
            </a:extLst>
          </p:cNvPr>
          <p:cNvSpPr>
            <a:spLocks noGrp="1"/>
          </p:cNvSpPr>
          <p:nvPr>
            <p:ph type="body" sz="quarter" idx="82"/>
          </p:nvPr>
        </p:nvSpPr>
        <p:spPr>
          <a:xfrm>
            <a:off x="3418526" y="4025797"/>
            <a:ext cx="8328973" cy="1970917"/>
          </a:xfrm>
          <a:prstGeom prst="rect">
            <a:avLst/>
          </a:prstGeom>
        </p:spPr>
        <p:txBody>
          <a:bodyPr>
            <a:noAutofit/>
          </a:bodyPr>
          <a:lstStyle>
            <a:lvl1pPr marL="0" indent="0" algn="l">
              <a:lnSpc>
                <a:spcPct val="130000"/>
              </a:lnSpc>
              <a:buNone/>
              <a:defRPr lang="es-ES" sz="1200" b="0" i="0" smtClean="0">
                <a:effectLst/>
              </a:defRPr>
            </a:lvl1pPr>
          </a:lstStyle>
          <a:p>
            <a:pPr lvl="0"/>
            <a:endParaRPr lang="es-ES"/>
          </a:p>
        </p:txBody>
      </p:sp>
      <p:sp>
        <p:nvSpPr>
          <p:cNvPr id="2" name="Marcador de texto 5">
            <a:extLst>
              <a:ext uri="{FF2B5EF4-FFF2-40B4-BE49-F238E27FC236}">
                <a16:creationId xmlns:a16="http://schemas.microsoft.com/office/drawing/2014/main" id="{F56AFBF1-3DBB-0A2C-3CAF-71A23F45DFB3}"/>
              </a:ext>
            </a:extLst>
          </p:cNvPr>
          <p:cNvSpPr>
            <a:spLocks noGrp="1"/>
          </p:cNvSpPr>
          <p:nvPr>
            <p:ph type="body" sz="quarter" idx="83"/>
          </p:nvPr>
        </p:nvSpPr>
        <p:spPr>
          <a:xfrm>
            <a:off x="455617" y="2861258"/>
            <a:ext cx="1707496" cy="638794"/>
          </a:xfrm>
          <a:prstGeom prst="rect">
            <a:avLst/>
          </a:prstGeom>
        </p:spPr>
        <p:txBody>
          <a:bodyPr>
            <a:noAutofit/>
          </a:bodyPr>
          <a:lstStyle>
            <a:lvl1pPr marL="0" indent="0" algn="ctr">
              <a:lnSpc>
                <a:spcPct val="130000"/>
              </a:lnSpc>
              <a:buNone/>
              <a:defRPr sz="1200" b="0" i="0">
                <a:solidFill>
                  <a:srgbClr val="2D373D"/>
                </a:solidFill>
                <a:latin typeface="Mapfre Text" pitchFamily="2" charset="77"/>
              </a:defRPr>
            </a:lvl1pPr>
          </a:lstStyle>
          <a:p>
            <a:pPr lvl="0"/>
            <a:endParaRPr lang="es-ES"/>
          </a:p>
        </p:txBody>
      </p:sp>
      <p:pic>
        <p:nvPicPr>
          <p:cNvPr id="4" name="Gráfico 3">
            <a:extLst>
              <a:ext uri="{FF2B5EF4-FFF2-40B4-BE49-F238E27FC236}">
                <a16:creationId xmlns:a16="http://schemas.microsoft.com/office/drawing/2014/main" id="{20C44971-F6C7-8984-216E-2785322BCB8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9327478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creen">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pic>
        <p:nvPicPr>
          <p:cNvPr id="2" name="Picture 1">
            <a:extLst>
              <a:ext uri="{FF2B5EF4-FFF2-40B4-BE49-F238E27FC236}">
                <a16:creationId xmlns:a16="http://schemas.microsoft.com/office/drawing/2014/main" id="{39766FA6-CF10-5000-22CC-D77F620103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92493" y="1009974"/>
            <a:ext cx="5547870" cy="483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a:extLst>
              <a:ext uri="{FF2B5EF4-FFF2-40B4-BE49-F238E27FC236}">
                <a16:creationId xmlns:a16="http://schemas.microsoft.com/office/drawing/2014/main" id="{18128BF3-276F-5478-F922-9FBB4201C682}"/>
              </a:ext>
            </a:extLst>
          </p:cNvPr>
          <p:cNvSpPr>
            <a:spLocks noGrp="1"/>
          </p:cNvSpPr>
          <p:nvPr>
            <p:ph idx="1"/>
          </p:nvPr>
        </p:nvSpPr>
        <p:spPr>
          <a:xfrm>
            <a:off x="6438443" y="1284221"/>
            <a:ext cx="5055969" cy="2897326"/>
          </a:xfrm>
          <a:prstGeom prst="rect">
            <a:avLst/>
          </a:prstGeom>
        </p:spPr>
        <p:txBody>
          <a:bodyPr>
            <a:normAutofit/>
          </a:bodyPr>
          <a:lstStyle>
            <a:lvl1pPr>
              <a:defRPr sz="2000" b="0" i="0">
                <a:latin typeface="Mapfre Text" pitchFamily="2" charset="77"/>
              </a:defRPr>
            </a:lvl1pPr>
          </a:lstStyle>
          <a:p>
            <a:endParaRPr lang="es-ES"/>
          </a:p>
        </p:txBody>
      </p:sp>
      <p:sp>
        <p:nvSpPr>
          <p:cNvPr id="9" name="Text Placeholder 7">
            <a:extLst>
              <a:ext uri="{FF2B5EF4-FFF2-40B4-BE49-F238E27FC236}">
                <a16:creationId xmlns:a16="http://schemas.microsoft.com/office/drawing/2014/main" id="{DD3E26F6-34D6-9425-2293-47E579A1D4BD}"/>
              </a:ext>
            </a:extLst>
          </p:cNvPr>
          <p:cNvSpPr>
            <a:spLocks noGrp="1"/>
          </p:cNvSpPr>
          <p:nvPr>
            <p:ph type="body" sz="quarter" idx="50" hasCustomPrompt="1"/>
          </p:nvPr>
        </p:nvSpPr>
        <p:spPr>
          <a:xfrm>
            <a:off x="444096" y="123634"/>
            <a:ext cx="5595823"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3" name="Marcador de texto 5">
            <a:extLst>
              <a:ext uri="{FF2B5EF4-FFF2-40B4-BE49-F238E27FC236}">
                <a16:creationId xmlns:a16="http://schemas.microsoft.com/office/drawing/2014/main" id="{545E5E12-5414-B95A-DEA3-695A89E51840}"/>
              </a:ext>
            </a:extLst>
          </p:cNvPr>
          <p:cNvSpPr>
            <a:spLocks noGrp="1"/>
          </p:cNvSpPr>
          <p:nvPr>
            <p:ph type="body" sz="quarter" idx="62" hasCustomPrompt="1"/>
          </p:nvPr>
        </p:nvSpPr>
        <p:spPr>
          <a:xfrm>
            <a:off x="444096" y="733369"/>
            <a:ext cx="5547869"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74D9D375-927D-C90F-34BE-A2877A4F1298}"/>
              </a:ext>
            </a:extLst>
          </p:cNvPr>
          <p:cNvSpPr>
            <a:spLocks noGrp="1"/>
          </p:cNvSpPr>
          <p:nvPr>
            <p:ph type="body" sz="quarter" idx="63" hasCustomPrompt="1"/>
          </p:nvPr>
        </p:nvSpPr>
        <p:spPr>
          <a:xfrm>
            <a:off x="467556" y="1681922"/>
            <a:ext cx="5531952"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15" name="Marcador de texto 5">
            <a:extLst>
              <a:ext uri="{FF2B5EF4-FFF2-40B4-BE49-F238E27FC236}">
                <a16:creationId xmlns:a16="http://schemas.microsoft.com/office/drawing/2014/main" id="{DDCA8897-12A1-72FF-8C5D-ED12C5F4C7C1}"/>
              </a:ext>
            </a:extLst>
          </p:cNvPr>
          <p:cNvSpPr>
            <a:spLocks noGrp="1"/>
          </p:cNvSpPr>
          <p:nvPr>
            <p:ph type="body" sz="quarter" idx="76" hasCustomPrompt="1"/>
          </p:nvPr>
        </p:nvSpPr>
        <p:spPr>
          <a:xfrm>
            <a:off x="453220" y="2163650"/>
            <a:ext cx="5493322" cy="427645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3" name="Gráfico 2">
            <a:extLst>
              <a:ext uri="{FF2B5EF4-FFF2-40B4-BE49-F238E27FC236}">
                <a16:creationId xmlns:a16="http://schemas.microsoft.com/office/drawing/2014/main" id="{CE5A202D-3AC8-20DB-15E0-0D32564B4EA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41633644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aptop">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pic>
        <p:nvPicPr>
          <p:cNvPr id="5" name="Picture 2">
            <a:extLst>
              <a:ext uri="{FF2B5EF4-FFF2-40B4-BE49-F238E27FC236}">
                <a16:creationId xmlns:a16="http://schemas.microsoft.com/office/drawing/2014/main" id="{D367DB0C-CD95-24BF-F039-E3BBBC2EE3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976787" y="660866"/>
            <a:ext cx="9392373" cy="5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contenido 2">
            <a:extLst>
              <a:ext uri="{FF2B5EF4-FFF2-40B4-BE49-F238E27FC236}">
                <a16:creationId xmlns:a16="http://schemas.microsoft.com/office/drawing/2014/main" id="{2260D358-9FE7-2429-53B5-5174E8925967}"/>
              </a:ext>
            </a:extLst>
          </p:cNvPr>
          <p:cNvSpPr>
            <a:spLocks noGrp="1"/>
          </p:cNvSpPr>
          <p:nvPr>
            <p:ph idx="1"/>
          </p:nvPr>
        </p:nvSpPr>
        <p:spPr>
          <a:xfrm>
            <a:off x="6386006" y="1286206"/>
            <a:ext cx="6248483" cy="3904359"/>
          </a:xfrm>
          <a:prstGeom prst="rect">
            <a:avLst/>
          </a:prstGeom>
        </p:spPr>
        <p:txBody>
          <a:bodyPr>
            <a:normAutofit/>
          </a:bodyPr>
          <a:lstStyle>
            <a:lvl1pPr>
              <a:defRPr sz="2000" b="0" i="0">
                <a:solidFill>
                  <a:schemeClr val="bg1"/>
                </a:solidFill>
                <a:latin typeface="Mapfre Text" pitchFamily="2" charset="77"/>
              </a:defRPr>
            </a:lvl1pPr>
          </a:lstStyle>
          <a:p>
            <a:endParaRPr lang="es-ES"/>
          </a:p>
        </p:txBody>
      </p:sp>
      <p:sp>
        <p:nvSpPr>
          <p:cNvPr id="3" name="Text Placeholder 7">
            <a:extLst>
              <a:ext uri="{FF2B5EF4-FFF2-40B4-BE49-F238E27FC236}">
                <a16:creationId xmlns:a16="http://schemas.microsoft.com/office/drawing/2014/main" id="{027B5F67-EFE9-11DE-359F-BA1FA42E2752}"/>
              </a:ext>
            </a:extLst>
          </p:cNvPr>
          <p:cNvSpPr>
            <a:spLocks noGrp="1"/>
          </p:cNvSpPr>
          <p:nvPr>
            <p:ph type="body" sz="quarter" idx="50" hasCustomPrompt="1"/>
          </p:nvPr>
        </p:nvSpPr>
        <p:spPr>
          <a:xfrm>
            <a:off x="444096" y="123634"/>
            <a:ext cx="5595823"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4" name="Marcador de texto 5">
            <a:extLst>
              <a:ext uri="{FF2B5EF4-FFF2-40B4-BE49-F238E27FC236}">
                <a16:creationId xmlns:a16="http://schemas.microsoft.com/office/drawing/2014/main" id="{AFC6D0A5-3987-70CC-E290-8E07F45345A4}"/>
              </a:ext>
            </a:extLst>
          </p:cNvPr>
          <p:cNvSpPr>
            <a:spLocks noGrp="1"/>
          </p:cNvSpPr>
          <p:nvPr>
            <p:ph type="body" sz="quarter" idx="62" hasCustomPrompt="1"/>
          </p:nvPr>
        </p:nvSpPr>
        <p:spPr>
          <a:xfrm>
            <a:off x="444096" y="733369"/>
            <a:ext cx="5547869"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2F67D3F2-564D-6F42-5412-F3571816B6FA}"/>
              </a:ext>
            </a:extLst>
          </p:cNvPr>
          <p:cNvSpPr>
            <a:spLocks noGrp="1"/>
          </p:cNvSpPr>
          <p:nvPr>
            <p:ph type="body" sz="quarter" idx="63" hasCustomPrompt="1"/>
          </p:nvPr>
        </p:nvSpPr>
        <p:spPr>
          <a:xfrm>
            <a:off x="467556" y="1681922"/>
            <a:ext cx="5531952"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1B211CA8-A14F-D7A9-2F9E-ABD84EC448EE}"/>
              </a:ext>
            </a:extLst>
          </p:cNvPr>
          <p:cNvSpPr>
            <a:spLocks noGrp="1"/>
          </p:cNvSpPr>
          <p:nvPr>
            <p:ph type="body" sz="quarter" idx="76" hasCustomPrompt="1"/>
          </p:nvPr>
        </p:nvSpPr>
        <p:spPr>
          <a:xfrm>
            <a:off x="453220" y="2163650"/>
            <a:ext cx="5493322" cy="427645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2" name="Gráfico 1">
            <a:extLst>
              <a:ext uri="{FF2B5EF4-FFF2-40B4-BE49-F238E27FC236}">
                <a16:creationId xmlns:a16="http://schemas.microsoft.com/office/drawing/2014/main" id="{C1006377-F1FE-E31E-977E-C8C717474F9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42936154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Mobile">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pic>
        <p:nvPicPr>
          <p:cNvPr id="2" name="Picture 3">
            <a:extLst>
              <a:ext uri="{FF2B5EF4-FFF2-40B4-BE49-F238E27FC236}">
                <a16:creationId xmlns:a16="http://schemas.microsoft.com/office/drawing/2014/main" id="{CE0DB6F8-99C1-013E-74BD-E69C2431AE6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15506" y="772464"/>
            <a:ext cx="2516953" cy="516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2">
            <a:extLst>
              <a:ext uri="{FF2B5EF4-FFF2-40B4-BE49-F238E27FC236}">
                <a16:creationId xmlns:a16="http://schemas.microsoft.com/office/drawing/2014/main" id="{6B87BE17-D65B-36A6-AD36-C9D6027AFDE1}"/>
              </a:ext>
            </a:extLst>
          </p:cNvPr>
          <p:cNvSpPr>
            <a:spLocks noGrp="1"/>
          </p:cNvSpPr>
          <p:nvPr>
            <p:ph idx="1"/>
          </p:nvPr>
        </p:nvSpPr>
        <p:spPr>
          <a:xfrm>
            <a:off x="8579988" y="1371600"/>
            <a:ext cx="2203081" cy="3913196"/>
          </a:xfrm>
          <a:prstGeom prst="rect">
            <a:avLst/>
          </a:prstGeom>
        </p:spPr>
        <p:txBody>
          <a:bodyPr>
            <a:normAutofit/>
          </a:bodyPr>
          <a:lstStyle>
            <a:lvl1pPr>
              <a:defRPr sz="2000" b="0" i="0">
                <a:latin typeface="Mapfre Text" pitchFamily="2" charset="77"/>
              </a:defRPr>
            </a:lvl1pPr>
          </a:lstStyle>
          <a:p>
            <a:endParaRPr lang="es-ES"/>
          </a:p>
        </p:txBody>
      </p:sp>
      <p:sp>
        <p:nvSpPr>
          <p:cNvPr id="4" name="Text Placeholder 7">
            <a:extLst>
              <a:ext uri="{FF2B5EF4-FFF2-40B4-BE49-F238E27FC236}">
                <a16:creationId xmlns:a16="http://schemas.microsoft.com/office/drawing/2014/main" id="{DDCE422E-4A71-58B9-A0D7-D223C3F166B2}"/>
              </a:ext>
            </a:extLst>
          </p:cNvPr>
          <p:cNvSpPr>
            <a:spLocks noGrp="1"/>
          </p:cNvSpPr>
          <p:nvPr>
            <p:ph type="body" sz="quarter" idx="50" hasCustomPrompt="1"/>
          </p:nvPr>
        </p:nvSpPr>
        <p:spPr>
          <a:xfrm>
            <a:off x="444096" y="123634"/>
            <a:ext cx="7750932"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6" name="Marcador de texto 5">
            <a:extLst>
              <a:ext uri="{FF2B5EF4-FFF2-40B4-BE49-F238E27FC236}">
                <a16:creationId xmlns:a16="http://schemas.microsoft.com/office/drawing/2014/main" id="{BECA4BB8-0D46-FB30-6E6F-16AD61730D4F}"/>
              </a:ext>
            </a:extLst>
          </p:cNvPr>
          <p:cNvSpPr>
            <a:spLocks noGrp="1"/>
          </p:cNvSpPr>
          <p:nvPr>
            <p:ph type="body" sz="quarter" idx="62" hasCustomPrompt="1"/>
          </p:nvPr>
        </p:nvSpPr>
        <p:spPr>
          <a:xfrm>
            <a:off x="444096" y="991909"/>
            <a:ext cx="7684510"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631D5957-FF0A-2BBB-CEA2-46784A244873}"/>
              </a:ext>
            </a:extLst>
          </p:cNvPr>
          <p:cNvSpPr>
            <a:spLocks noGrp="1"/>
          </p:cNvSpPr>
          <p:nvPr>
            <p:ph type="body" sz="quarter" idx="63" hasCustomPrompt="1"/>
          </p:nvPr>
        </p:nvSpPr>
        <p:spPr>
          <a:xfrm>
            <a:off x="467555" y="1681922"/>
            <a:ext cx="7662463"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EF57AB97-F48F-D432-38B5-9119A83CF3DC}"/>
              </a:ext>
            </a:extLst>
          </p:cNvPr>
          <p:cNvSpPr>
            <a:spLocks noGrp="1"/>
          </p:cNvSpPr>
          <p:nvPr>
            <p:ph type="body" sz="quarter" idx="76" hasCustomPrompt="1"/>
          </p:nvPr>
        </p:nvSpPr>
        <p:spPr>
          <a:xfrm>
            <a:off x="453219" y="2163650"/>
            <a:ext cx="7608955" cy="427645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F360533D-C756-E0E3-AACB-31D896EA7A0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6381439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 MOBILE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pic>
        <p:nvPicPr>
          <p:cNvPr id="4" name="Picture 3">
            <a:extLst>
              <a:ext uri="{FF2B5EF4-FFF2-40B4-BE49-F238E27FC236}">
                <a16:creationId xmlns:a16="http://schemas.microsoft.com/office/drawing/2014/main" id="{2293AB45-C747-FA12-EB70-BAB34F218C8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65619" y="2616500"/>
            <a:ext cx="2667962" cy="5475079"/>
          </a:xfrm>
          <a:prstGeom prst="rect">
            <a:avLst/>
          </a:prstGeom>
        </p:spPr>
      </p:pic>
      <p:pic>
        <p:nvPicPr>
          <p:cNvPr id="7" name="Picture 4">
            <a:extLst>
              <a:ext uri="{FF2B5EF4-FFF2-40B4-BE49-F238E27FC236}">
                <a16:creationId xmlns:a16="http://schemas.microsoft.com/office/drawing/2014/main" id="{DC56BBD6-708C-3940-8C02-3F00913662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37494" y="-262857"/>
            <a:ext cx="2667962" cy="5475079"/>
          </a:xfrm>
          <a:prstGeom prst="rect">
            <a:avLst/>
          </a:prstGeom>
        </p:spPr>
      </p:pic>
      <p:sp>
        <p:nvSpPr>
          <p:cNvPr id="8" name="Picture Placeholder 1">
            <a:extLst>
              <a:ext uri="{FF2B5EF4-FFF2-40B4-BE49-F238E27FC236}">
                <a16:creationId xmlns:a16="http://schemas.microsoft.com/office/drawing/2014/main" id="{88984AED-3FC5-3B33-92FF-63968D2368A3}"/>
              </a:ext>
            </a:extLst>
          </p:cNvPr>
          <p:cNvSpPr>
            <a:spLocks noGrp="1"/>
          </p:cNvSpPr>
          <p:nvPr>
            <p:ph type="pic" sz="quarter" idx="11"/>
          </p:nvPr>
        </p:nvSpPr>
        <p:spPr>
          <a:xfrm>
            <a:off x="6345158" y="3271369"/>
            <a:ext cx="2307513" cy="4107317"/>
          </a:xfrm>
          <a:prstGeom prst="rect">
            <a:avLst/>
          </a:prstGeom>
        </p:spPr>
        <p:txBody>
          <a:bodyPr>
            <a:normAutofit/>
          </a:bodyPr>
          <a:lstStyle>
            <a:lvl1pPr>
              <a:defRPr sz="2000" b="0" i="0">
                <a:latin typeface="Mapfre Text" pitchFamily="2" charset="77"/>
              </a:defRPr>
            </a:lvl1pPr>
          </a:lstStyle>
          <a:p>
            <a:endParaRPr lang="es-ES"/>
          </a:p>
        </p:txBody>
      </p:sp>
      <p:sp>
        <p:nvSpPr>
          <p:cNvPr id="14" name="Picture Placeholder 2">
            <a:extLst>
              <a:ext uri="{FF2B5EF4-FFF2-40B4-BE49-F238E27FC236}">
                <a16:creationId xmlns:a16="http://schemas.microsoft.com/office/drawing/2014/main" id="{1BC18B89-D6BB-B3E0-E8B1-85162AC46C9C}"/>
              </a:ext>
            </a:extLst>
          </p:cNvPr>
          <p:cNvSpPr>
            <a:spLocks noGrp="1"/>
          </p:cNvSpPr>
          <p:nvPr>
            <p:ph type="pic" sz="quarter" idx="13"/>
          </p:nvPr>
        </p:nvSpPr>
        <p:spPr>
          <a:xfrm>
            <a:off x="9317718" y="389309"/>
            <a:ext cx="2307513" cy="4107317"/>
          </a:xfrm>
          <a:prstGeom prst="rect">
            <a:avLst/>
          </a:prstGeom>
        </p:spPr>
        <p:txBody>
          <a:bodyPr>
            <a:normAutofit/>
          </a:bodyPr>
          <a:lstStyle>
            <a:lvl1pPr>
              <a:defRPr sz="2000" b="0" i="0">
                <a:latin typeface="Mapfre Text" pitchFamily="2" charset="77"/>
              </a:defRPr>
            </a:lvl1pPr>
          </a:lstStyle>
          <a:p>
            <a:endParaRPr lang="es-ES"/>
          </a:p>
        </p:txBody>
      </p:sp>
      <p:sp>
        <p:nvSpPr>
          <p:cNvPr id="2" name="Text Placeholder 7">
            <a:extLst>
              <a:ext uri="{FF2B5EF4-FFF2-40B4-BE49-F238E27FC236}">
                <a16:creationId xmlns:a16="http://schemas.microsoft.com/office/drawing/2014/main" id="{15940BA7-EB54-82B9-DA6E-AA7515D93BA3}"/>
              </a:ext>
            </a:extLst>
          </p:cNvPr>
          <p:cNvSpPr>
            <a:spLocks noGrp="1"/>
          </p:cNvSpPr>
          <p:nvPr>
            <p:ph type="body" sz="quarter" idx="50" hasCustomPrompt="1"/>
          </p:nvPr>
        </p:nvSpPr>
        <p:spPr>
          <a:xfrm>
            <a:off x="444096" y="123634"/>
            <a:ext cx="5595823"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3" name="Marcador de texto 5">
            <a:extLst>
              <a:ext uri="{FF2B5EF4-FFF2-40B4-BE49-F238E27FC236}">
                <a16:creationId xmlns:a16="http://schemas.microsoft.com/office/drawing/2014/main" id="{F68C40B0-8E5C-634B-7D43-DE9D9F892097}"/>
              </a:ext>
            </a:extLst>
          </p:cNvPr>
          <p:cNvSpPr>
            <a:spLocks noGrp="1"/>
          </p:cNvSpPr>
          <p:nvPr>
            <p:ph type="body" sz="quarter" idx="62" hasCustomPrompt="1"/>
          </p:nvPr>
        </p:nvSpPr>
        <p:spPr>
          <a:xfrm>
            <a:off x="444096" y="733369"/>
            <a:ext cx="5547869" cy="94855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56941DC7-5AE6-A5FE-A8C9-BE42B45AC83A}"/>
              </a:ext>
            </a:extLst>
          </p:cNvPr>
          <p:cNvSpPr>
            <a:spLocks noGrp="1"/>
          </p:cNvSpPr>
          <p:nvPr>
            <p:ph type="body" sz="quarter" idx="63" hasCustomPrompt="1"/>
          </p:nvPr>
        </p:nvSpPr>
        <p:spPr>
          <a:xfrm>
            <a:off x="467556" y="1681922"/>
            <a:ext cx="5531952"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9" name="Marcador de texto 5">
            <a:extLst>
              <a:ext uri="{FF2B5EF4-FFF2-40B4-BE49-F238E27FC236}">
                <a16:creationId xmlns:a16="http://schemas.microsoft.com/office/drawing/2014/main" id="{391E0497-3B0E-2070-9E75-F133D150A83E}"/>
              </a:ext>
            </a:extLst>
          </p:cNvPr>
          <p:cNvSpPr>
            <a:spLocks noGrp="1"/>
          </p:cNvSpPr>
          <p:nvPr>
            <p:ph type="body" sz="quarter" idx="76" hasCustomPrompt="1"/>
          </p:nvPr>
        </p:nvSpPr>
        <p:spPr>
          <a:xfrm>
            <a:off x="453220" y="2163650"/>
            <a:ext cx="5493322" cy="4276451"/>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ED7E592E-C530-4AB9-6A8B-EA0BDCB89D37}"/>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66691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ECCION verde trebol 2">
    <p:bg>
      <p:bgPr>
        <a:gradFill flip="none" rotWithShape="1">
          <a:gsLst>
            <a:gs pos="4000">
              <a:srgbClr val="A3EDB5"/>
            </a:gs>
            <a:gs pos="97000">
              <a:srgbClr val="D8F7DF"/>
            </a:gs>
          </a:gsLst>
          <a:lin ang="18900000" scaled="1"/>
          <a:tileRect/>
        </a:gra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EF5788F9-1730-30E0-8FBD-3C54FD1C0C8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391706" y="-3983863"/>
            <a:ext cx="20975412" cy="14825726"/>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rgbClr val="2D373D"/>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rgbClr val="F2002A"/>
                </a:solidFill>
                <a:latin typeface="Mapfre Text" pitchFamily="2" charset="77"/>
              </a:defRPr>
            </a:lvl1pPr>
          </a:lstStyle>
          <a:p>
            <a:pPr lvl="0"/>
            <a:r>
              <a:rPr lang="es-ES"/>
              <a:t>HAGA CLIC PARA AGREGAR SUBTÍTULO</a:t>
            </a:r>
          </a:p>
        </p:txBody>
      </p:sp>
      <p:pic>
        <p:nvPicPr>
          <p:cNvPr id="2" name="Gráfico 1">
            <a:extLst>
              <a:ext uri="{FF2B5EF4-FFF2-40B4-BE49-F238E27FC236}">
                <a16:creationId xmlns:a16="http://schemas.microsoft.com/office/drawing/2014/main" id="{34AC2740-290B-A04B-FABE-71202F5330C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34598094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ano + mobile">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pic>
        <p:nvPicPr>
          <p:cNvPr id="6" name="Picture 2">
            <a:extLst>
              <a:ext uri="{FF2B5EF4-FFF2-40B4-BE49-F238E27FC236}">
                <a16:creationId xmlns:a16="http://schemas.microsoft.com/office/drawing/2014/main" id="{E3613E02-E7C7-9EFE-F21E-07A49E03ED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7747" y="1039888"/>
            <a:ext cx="4460039" cy="5818112"/>
          </a:xfrm>
          <a:prstGeom prst="rect">
            <a:avLst/>
          </a:prstGeom>
          <a:effectLst>
            <a:outerShdw blurRad="660400" dist="254000" dir="2700000" algn="tl" rotWithShape="0">
              <a:prstClr val="black">
                <a:alpha val="15000"/>
              </a:prstClr>
            </a:outerShdw>
          </a:effectLst>
        </p:spPr>
      </p:pic>
      <p:sp>
        <p:nvSpPr>
          <p:cNvPr id="7" name="Marcador de contenido 2">
            <a:extLst>
              <a:ext uri="{FF2B5EF4-FFF2-40B4-BE49-F238E27FC236}">
                <a16:creationId xmlns:a16="http://schemas.microsoft.com/office/drawing/2014/main" id="{BA32451A-4F83-48D9-33B0-8C8941C4D3EE}"/>
              </a:ext>
            </a:extLst>
          </p:cNvPr>
          <p:cNvSpPr>
            <a:spLocks noGrp="1"/>
          </p:cNvSpPr>
          <p:nvPr>
            <p:ph idx="1"/>
          </p:nvPr>
        </p:nvSpPr>
        <p:spPr>
          <a:xfrm>
            <a:off x="2041223" y="1703313"/>
            <a:ext cx="1949059" cy="3433464"/>
          </a:xfrm>
          <a:prstGeom prst="rect">
            <a:avLst/>
          </a:prstGeom>
        </p:spPr>
        <p:txBody>
          <a:bodyPr>
            <a:normAutofit/>
          </a:bodyPr>
          <a:lstStyle>
            <a:lvl1pPr>
              <a:defRPr sz="2000" b="0" i="0">
                <a:latin typeface="Mapfre Text" pitchFamily="2" charset="77"/>
              </a:defRPr>
            </a:lvl1pPr>
          </a:lstStyle>
          <a:p>
            <a:endParaRPr lang="es-ES"/>
          </a:p>
        </p:txBody>
      </p:sp>
      <p:sp>
        <p:nvSpPr>
          <p:cNvPr id="8" name="Text Placeholder 7">
            <a:extLst>
              <a:ext uri="{FF2B5EF4-FFF2-40B4-BE49-F238E27FC236}">
                <a16:creationId xmlns:a16="http://schemas.microsoft.com/office/drawing/2014/main" id="{54410381-796D-9865-D8FF-E1CDA35B5DA5}"/>
              </a:ext>
            </a:extLst>
          </p:cNvPr>
          <p:cNvSpPr>
            <a:spLocks noGrp="1"/>
          </p:cNvSpPr>
          <p:nvPr>
            <p:ph type="body" sz="quarter" idx="50" hasCustomPrompt="1"/>
          </p:nvPr>
        </p:nvSpPr>
        <p:spPr>
          <a:xfrm>
            <a:off x="444096" y="123634"/>
            <a:ext cx="5595823"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1" name="Marcador de texto 5">
            <a:extLst>
              <a:ext uri="{FF2B5EF4-FFF2-40B4-BE49-F238E27FC236}">
                <a16:creationId xmlns:a16="http://schemas.microsoft.com/office/drawing/2014/main" id="{90DCA3C3-6B67-A749-8E6B-6D98B3B3D339}"/>
              </a:ext>
            </a:extLst>
          </p:cNvPr>
          <p:cNvSpPr>
            <a:spLocks noGrp="1"/>
          </p:cNvSpPr>
          <p:nvPr>
            <p:ph type="body" sz="quarter" idx="77" hasCustomPrompt="1"/>
          </p:nvPr>
        </p:nvSpPr>
        <p:spPr>
          <a:xfrm>
            <a:off x="4844422" y="1014588"/>
            <a:ext cx="7039832"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12" name="Marcador de texto 5">
            <a:extLst>
              <a:ext uri="{FF2B5EF4-FFF2-40B4-BE49-F238E27FC236}">
                <a16:creationId xmlns:a16="http://schemas.microsoft.com/office/drawing/2014/main" id="{8D3D3ED3-4D65-F11D-896E-9F5C21A05D21}"/>
              </a:ext>
            </a:extLst>
          </p:cNvPr>
          <p:cNvSpPr>
            <a:spLocks noGrp="1"/>
          </p:cNvSpPr>
          <p:nvPr>
            <p:ph type="body" sz="quarter" idx="78" hasCustomPrompt="1"/>
          </p:nvPr>
        </p:nvSpPr>
        <p:spPr>
          <a:xfrm>
            <a:off x="4872161" y="1681922"/>
            <a:ext cx="7019635"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77B1BDA0-77E5-9EF1-3742-45EAD175CAB5}"/>
              </a:ext>
            </a:extLst>
          </p:cNvPr>
          <p:cNvSpPr>
            <a:spLocks noGrp="1"/>
          </p:cNvSpPr>
          <p:nvPr>
            <p:ph type="body" sz="quarter" idx="79" hasCustomPrompt="1"/>
          </p:nvPr>
        </p:nvSpPr>
        <p:spPr>
          <a:xfrm>
            <a:off x="4868214" y="2163651"/>
            <a:ext cx="6970616" cy="385078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2" name="Gráfico 1">
            <a:extLst>
              <a:ext uri="{FF2B5EF4-FFF2-40B4-BE49-F238E27FC236}">
                <a16:creationId xmlns:a16="http://schemas.microsoft.com/office/drawing/2014/main" id="{472CC3C4-BE1A-BC64-6678-0D49F232261B}"/>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5376994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pic>
        <p:nvPicPr>
          <p:cNvPr id="2" name="Picture 4">
            <a:extLst>
              <a:ext uri="{FF2B5EF4-FFF2-40B4-BE49-F238E27FC236}">
                <a16:creationId xmlns:a16="http://schemas.microsoft.com/office/drawing/2014/main" id="{DDEF1F2F-B7AF-AE9F-BAAC-9EBB1C1FA6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4384" y="761765"/>
            <a:ext cx="4369448" cy="594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2">
            <a:extLst>
              <a:ext uri="{FF2B5EF4-FFF2-40B4-BE49-F238E27FC236}">
                <a16:creationId xmlns:a16="http://schemas.microsoft.com/office/drawing/2014/main" id="{92B16CD6-5285-755C-2CBF-F1C0E4DEDADF}"/>
              </a:ext>
            </a:extLst>
          </p:cNvPr>
          <p:cNvSpPr>
            <a:spLocks noGrp="1"/>
          </p:cNvSpPr>
          <p:nvPr>
            <p:ph idx="1"/>
          </p:nvPr>
        </p:nvSpPr>
        <p:spPr>
          <a:xfrm>
            <a:off x="800737" y="1237128"/>
            <a:ext cx="3455894" cy="4585447"/>
          </a:xfrm>
          <a:prstGeom prst="rect">
            <a:avLst/>
          </a:prstGeom>
        </p:spPr>
        <p:txBody>
          <a:bodyPr>
            <a:normAutofit/>
          </a:bodyPr>
          <a:lstStyle>
            <a:lvl1pPr>
              <a:defRPr sz="2000" b="0" i="0">
                <a:solidFill>
                  <a:schemeClr val="bg1"/>
                </a:solidFill>
                <a:latin typeface="Mapfre Text" pitchFamily="2" charset="77"/>
              </a:defRPr>
            </a:lvl1pPr>
          </a:lstStyle>
          <a:p>
            <a:endParaRPr lang="es-ES"/>
          </a:p>
        </p:txBody>
      </p:sp>
      <p:sp>
        <p:nvSpPr>
          <p:cNvPr id="4" name="Text Placeholder 7">
            <a:extLst>
              <a:ext uri="{FF2B5EF4-FFF2-40B4-BE49-F238E27FC236}">
                <a16:creationId xmlns:a16="http://schemas.microsoft.com/office/drawing/2014/main" id="{E077A290-8A55-08D4-B323-3B70C18C7046}"/>
              </a:ext>
            </a:extLst>
          </p:cNvPr>
          <p:cNvSpPr>
            <a:spLocks noGrp="1"/>
          </p:cNvSpPr>
          <p:nvPr>
            <p:ph type="body" sz="quarter" idx="50" hasCustomPrompt="1"/>
          </p:nvPr>
        </p:nvSpPr>
        <p:spPr>
          <a:xfrm>
            <a:off x="444096" y="123634"/>
            <a:ext cx="5595823"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6" name="Marcador de texto 5">
            <a:extLst>
              <a:ext uri="{FF2B5EF4-FFF2-40B4-BE49-F238E27FC236}">
                <a16:creationId xmlns:a16="http://schemas.microsoft.com/office/drawing/2014/main" id="{0257F660-84EF-B3AB-C9E5-A87C4538C1B1}"/>
              </a:ext>
            </a:extLst>
          </p:cNvPr>
          <p:cNvSpPr>
            <a:spLocks noGrp="1"/>
          </p:cNvSpPr>
          <p:nvPr>
            <p:ph type="body" sz="quarter" idx="77" hasCustomPrompt="1"/>
          </p:nvPr>
        </p:nvSpPr>
        <p:spPr>
          <a:xfrm>
            <a:off x="4844422" y="1014588"/>
            <a:ext cx="7039832"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F53F1B9E-94A1-A38A-FA50-02F26AD71424}"/>
              </a:ext>
            </a:extLst>
          </p:cNvPr>
          <p:cNvSpPr>
            <a:spLocks noGrp="1"/>
          </p:cNvSpPr>
          <p:nvPr>
            <p:ph type="body" sz="quarter" idx="78" hasCustomPrompt="1"/>
          </p:nvPr>
        </p:nvSpPr>
        <p:spPr>
          <a:xfrm>
            <a:off x="4872161" y="1681922"/>
            <a:ext cx="7019635"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0B8F38E1-D7D3-D644-34F3-8A5F9361922D}"/>
              </a:ext>
            </a:extLst>
          </p:cNvPr>
          <p:cNvSpPr>
            <a:spLocks noGrp="1"/>
          </p:cNvSpPr>
          <p:nvPr>
            <p:ph type="body" sz="quarter" idx="79" hasCustomPrompt="1"/>
          </p:nvPr>
        </p:nvSpPr>
        <p:spPr>
          <a:xfrm>
            <a:off x="4868214" y="2163651"/>
            <a:ext cx="6970616" cy="3850784"/>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11" name="Gráfico 10">
            <a:extLst>
              <a:ext uri="{FF2B5EF4-FFF2-40B4-BE49-F238E27FC236}">
                <a16:creationId xmlns:a16="http://schemas.microsoft.com/office/drawing/2014/main" id="{BBBFC936-1D92-2BB1-AA70-FA89ACAA86F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4778648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ablet">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pic>
        <p:nvPicPr>
          <p:cNvPr id="5" name="Graphic 4">
            <a:extLst>
              <a:ext uri="{FF2B5EF4-FFF2-40B4-BE49-F238E27FC236}">
                <a16:creationId xmlns:a16="http://schemas.microsoft.com/office/drawing/2014/main" id="{798D466B-5A3B-E15E-1E6A-AE7E02BE06AF}"/>
              </a:ext>
            </a:extLst>
          </p:cNvPr>
          <p:cNvPicPr>
            <a:picLocks noChangeAspect="1"/>
          </p:cNvPicPr>
          <p:nvPr userDrawn="1"/>
        </p:nvPicPr>
        <p:blipFill>
          <a:blip>
            <a:extLst>
              <a:ext uri="{96DAC541-7B7A-43D3-8B79-37D633B846F1}">
                <asvg:svgBlip xmlns:asvg="http://schemas.microsoft.com/office/drawing/2016/SVG/main" r:embed="rId2"/>
              </a:ext>
            </a:extLst>
          </a:blip>
          <a:srcRect l="8363" t="27249" r="6905" b="27249"/>
          <a:stretch/>
        </p:blipFill>
        <p:spPr>
          <a:xfrm>
            <a:off x="9888658" y="6143626"/>
            <a:ext cx="1916798" cy="296476"/>
          </a:xfrm>
          <a:prstGeom prst="rect">
            <a:avLst/>
          </a:prstGeom>
        </p:spPr>
      </p:pic>
      <p:grpSp>
        <p:nvGrpSpPr>
          <p:cNvPr id="4" name="Group 2265">
            <a:extLst>
              <a:ext uri="{FF2B5EF4-FFF2-40B4-BE49-F238E27FC236}">
                <a16:creationId xmlns:a16="http://schemas.microsoft.com/office/drawing/2014/main" id="{01EB2F22-D73C-FE81-1655-16D1B3C6B269}"/>
              </a:ext>
            </a:extLst>
          </p:cNvPr>
          <p:cNvGrpSpPr/>
          <p:nvPr userDrawn="1"/>
        </p:nvGrpSpPr>
        <p:grpSpPr>
          <a:xfrm>
            <a:off x="5832128" y="760114"/>
            <a:ext cx="5915371" cy="6097886"/>
            <a:chOff x="0" y="0"/>
            <a:chExt cx="11684000" cy="12044504"/>
          </a:xfrm>
        </p:grpSpPr>
        <p:pic>
          <p:nvPicPr>
            <p:cNvPr id="8" name="pasted-image.pdf">
              <a:extLst>
                <a:ext uri="{FF2B5EF4-FFF2-40B4-BE49-F238E27FC236}">
                  <a16:creationId xmlns:a16="http://schemas.microsoft.com/office/drawing/2014/main" id="{8115DC59-6BC2-1631-0F0E-ADC45C3E5F3A}"/>
                </a:ext>
              </a:extLst>
            </p:cNvPr>
            <p:cNvPicPr/>
            <p:nvPr/>
          </p:nvPicPr>
          <p:blipFill>
            <a:blip r:embed="rId3">
              <a:extLst>
                <a:ext uri="{28A0092B-C50C-407E-A947-70E740481C1C}">
                  <a14:useLocalDpi xmlns:a14="http://schemas.microsoft.com/office/drawing/2010/main"/>
                </a:ext>
              </a:extLst>
            </a:blip>
            <a:srcRect/>
            <a:stretch>
              <a:fillRect/>
            </a:stretch>
          </p:blipFill>
          <p:spPr>
            <a:xfrm>
              <a:off x="0" y="0"/>
              <a:ext cx="11684000" cy="7673447"/>
            </a:xfrm>
            <a:prstGeom prst="rect">
              <a:avLst/>
            </a:prstGeom>
            <a:ln w="25400" cap="flat">
              <a:noFill/>
              <a:miter lim="400000"/>
            </a:ln>
            <a:effectLst/>
          </p:spPr>
        </p:pic>
        <p:sp>
          <p:nvSpPr>
            <p:cNvPr id="13" name="Shape 2264">
              <a:extLst>
                <a:ext uri="{FF2B5EF4-FFF2-40B4-BE49-F238E27FC236}">
                  <a16:creationId xmlns:a16="http://schemas.microsoft.com/office/drawing/2014/main" id="{80B4BD38-FFCD-4740-3FF9-80FF4FC2DCF8}"/>
                </a:ext>
              </a:extLst>
            </p:cNvPr>
            <p:cNvSpPr/>
            <p:nvPr/>
          </p:nvSpPr>
          <p:spPr>
            <a:xfrm>
              <a:off x="0" y="1190239"/>
              <a:ext cx="11684001" cy="10854266"/>
            </a:xfrm>
            <a:prstGeom prst="rect">
              <a:avLst/>
            </a:prstGeom>
            <a:solidFill>
              <a:srgbClr val="4D4E4C"/>
            </a:solidFill>
            <a:ln w="12700" cap="flat">
              <a:noFill/>
              <a:miter lim="400000"/>
            </a:ln>
            <a:effectLst/>
          </p:spPr>
          <p:txBody>
            <a:bodyPr wrap="square" lIns="50800" tIns="50800" rIns="50800" bIns="50800" numCol="1" anchor="ctr">
              <a:noAutofit/>
            </a:bodyPr>
            <a:lstStyle/>
            <a:p>
              <a:pPr lvl="0" defTabSz="584200"/>
              <a:endParaRPr/>
            </a:p>
          </p:txBody>
        </p:sp>
      </p:grpSp>
      <p:sp>
        <p:nvSpPr>
          <p:cNvPr id="14" name="Picture Placeholder 2">
            <a:extLst>
              <a:ext uri="{FF2B5EF4-FFF2-40B4-BE49-F238E27FC236}">
                <a16:creationId xmlns:a16="http://schemas.microsoft.com/office/drawing/2014/main" id="{58CEFE69-37A1-D55D-2E81-D3AEA61CB39B}"/>
              </a:ext>
            </a:extLst>
          </p:cNvPr>
          <p:cNvSpPr>
            <a:spLocks noGrp="1"/>
          </p:cNvSpPr>
          <p:nvPr>
            <p:ph type="pic" sz="quarter" idx="10"/>
          </p:nvPr>
        </p:nvSpPr>
        <p:spPr>
          <a:xfrm>
            <a:off x="5814283" y="1362708"/>
            <a:ext cx="5915371" cy="5495292"/>
          </a:xfrm>
          <a:prstGeom prst="rect">
            <a:avLst/>
          </a:prstGeom>
        </p:spPr>
        <p:txBody>
          <a:bodyPr>
            <a:normAutofit/>
          </a:bodyPr>
          <a:lstStyle>
            <a:lvl1pPr>
              <a:defRPr sz="2000" b="0" i="0">
                <a:solidFill>
                  <a:schemeClr val="bg1"/>
                </a:solidFill>
                <a:latin typeface="Mapfre Text" pitchFamily="2" charset="77"/>
              </a:defRPr>
            </a:lvl1pPr>
          </a:lstStyle>
          <a:p>
            <a:endParaRPr lang="es-ES"/>
          </a:p>
        </p:txBody>
      </p:sp>
      <p:sp>
        <p:nvSpPr>
          <p:cNvPr id="15" name="Text Placeholder 7">
            <a:extLst>
              <a:ext uri="{FF2B5EF4-FFF2-40B4-BE49-F238E27FC236}">
                <a16:creationId xmlns:a16="http://schemas.microsoft.com/office/drawing/2014/main" id="{AE5F6E21-2535-A514-D8C3-67FD05D8653C}"/>
              </a:ext>
            </a:extLst>
          </p:cNvPr>
          <p:cNvSpPr>
            <a:spLocks noGrp="1"/>
          </p:cNvSpPr>
          <p:nvPr>
            <p:ph type="body" sz="quarter" idx="25"/>
          </p:nvPr>
        </p:nvSpPr>
        <p:spPr>
          <a:xfrm>
            <a:off x="7011194" y="1087874"/>
            <a:ext cx="4066709" cy="212476"/>
          </a:xfrm>
          <a:prstGeom prst="rect">
            <a:avLst/>
          </a:prstGeom>
        </p:spPr>
        <p:txBody>
          <a:bodyPr>
            <a:noAutofit/>
          </a:bodyPr>
          <a:lstStyle>
            <a:lvl1pPr marL="0" indent="0">
              <a:buNone/>
              <a:defRPr sz="1000" b="0" i="0">
                <a:solidFill>
                  <a:srgbClr val="23282D"/>
                </a:solidFill>
                <a:latin typeface="Mapfre Text" pitchFamily="2" charset="77"/>
                <a:cs typeface="Arial" panose="020B0604020202020204" pitchFamily="34" charset="0"/>
              </a:defRPr>
            </a:lvl1pPr>
            <a:lvl2pPr marL="457200" indent="0">
              <a:buNone/>
              <a:defRPr sz="1000" b="0" i="0">
                <a:solidFill>
                  <a:srgbClr val="23282D"/>
                </a:solidFill>
                <a:latin typeface="Mapfre Text" pitchFamily="2" charset="77"/>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n-GB"/>
              <a:t>Click to edit Master text styles</a:t>
            </a:r>
          </a:p>
          <a:p>
            <a:pPr lvl="1"/>
            <a:endParaRPr lang="en-ES"/>
          </a:p>
        </p:txBody>
      </p:sp>
      <p:sp>
        <p:nvSpPr>
          <p:cNvPr id="2" name="Text Placeholder 7">
            <a:extLst>
              <a:ext uri="{FF2B5EF4-FFF2-40B4-BE49-F238E27FC236}">
                <a16:creationId xmlns:a16="http://schemas.microsoft.com/office/drawing/2014/main" id="{295DC855-C423-CFDC-3B56-3DBEBDFFB9E4}"/>
              </a:ext>
            </a:extLst>
          </p:cNvPr>
          <p:cNvSpPr>
            <a:spLocks noGrp="1"/>
          </p:cNvSpPr>
          <p:nvPr>
            <p:ph type="body" sz="quarter" idx="50" hasCustomPrompt="1"/>
          </p:nvPr>
        </p:nvSpPr>
        <p:spPr>
          <a:xfrm>
            <a:off x="444096" y="123634"/>
            <a:ext cx="5008303"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3" name="Marcador de texto 5">
            <a:extLst>
              <a:ext uri="{FF2B5EF4-FFF2-40B4-BE49-F238E27FC236}">
                <a16:creationId xmlns:a16="http://schemas.microsoft.com/office/drawing/2014/main" id="{C91D3C47-FC4F-2928-EE99-9F8ABFC8D310}"/>
              </a:ext>
            </a:extLst>
          </p:cNvPr>
          <p:cNvSpPr>
            <a:spLocks noGrp="1"/>
          </p:cNvSpPr>
          <p:nvPr>
            <p:ph type="body" sz="quarter" idx="62" hasCustomPrompt="1"/>
          </p:nvPr>
        </p:nvSpPr>
        <p:spPr>
          <a:xfrm>
            <a:off x="444096" y="991909"/>
            <a:ext cx="4965384" cy="1000527"/>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7AFB3204-6D97-1E62-E29F-3C9C26A2318E}"/>
              </a:ext>
            </a:extLst>
          </p:cNvPr>
          <p:cNvSpPr>
            <a:spLocks noGrp="1"/>
          </p:cNvSpPr>
          <p:nvPr>
            <p:ph type="body" sz="quarter" idx="63" hasCustomPrompt="1"/>
          </p:nvPr>
        </p:nvSpPr>
        <p:spPr>
          <a:xfrm>
            <a:off x="467556" y="1992436"/>
            <a:ext cx="495113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954CA3EA-E4D5-8A32-37D8-A0EE259A7798}"/>
              </a:ext>
            </a:extLst>
          </p:cNvPr>
          <p:cNvSpPr>
            <a:spLocks noGrp="1"/>
          </p:cNvSpPr>
          <p:nvPr>
            <p:ph type="body" sz="quarter" idx="76" hasCustomPrompt="1"/>
          </p:nvPr>
        </p:nvSpPr>
        <p:spPr>
          <a:xfrm>
            <a:off x="453220" y="2523281"/>
            <a:ext cx="4916564" cy="3916820"/>
          </a:xfrm>
          <a:prstGeom prst="rect">
            <a:avLst/>
          </a:prstGeom>
        </p:spPr>
        <p:txBody>
          <a:bodyPr>
            <a:noAutofit/>
          </a:bodyPr>
          <a:lstStyle>
            <a:lvl1pPr marL="0" indent="0" algn="l">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9" name="Gráfico 8">
            <a:extLst>
              <a:ext uri="{FF2B5EF4-FFF2-40B4-BE49-F238E27FC236}">
                <a16:creationId xmlns:a16="http://schemas.microsoft.com/office/drawing/2014/main" id="{2746239E-D138-9CF5-23AC-F208C37FEE47}"/>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8716314" y="48247"/>
            <a:ext cx="3195015" cy="738330"/>
          </a:xfrm>
          <a:prstGeom prst="rect">
            <a:avLst/>
          </a:prstGeom>
        </p:spPr>
      </p:pic>
    </p:spTree>
    <p:extLst>
      <p:ext uri="{BB962C8B-B14F-4D97-AF65-F5344CB8AC3E}">
        <p14:creationId xmlns:p14="http://schemas.microsoft.com/office/powerpoint/2010/main" val="29669474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Cierre logo rojo">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CE7CD04B-9DFB-4F80-E041-581EFDB9110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58510" y="1847979"/>
            <a:ext cx="4674981" cy="3162042"/>
          </a:xfrm>
          <a:prstGeom prst="rect">
            <a:avLst/>
          </a:prstGeom>
        </p:spPr>
      </p:pic>
    </p:spTree>
    <p:extLst>
      <p:ext uri="{BB962C8B-B14F-4D97-AF65-F5344CB8AC3E}">
        <p14:creationId xmlns:p14="http://schemas.microsoft.com/office/powerpoint/2010/main" val="37901660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Cierre logo blanco">
    <p:bg>
      <p:bgPr>
        <a:solidFill>
          <a:srgbClr val="FB002C"/>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54F8C413-A1C5-4919-6E5C-4019F2D9466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58510" y="1847979"/>
            <a:ext cx="4674981" cy="3162042"/>
          </a:xfrm>
          <a:prstGeom prst="rect">
            <a:avLst/>
          </a:prstGeom>
        </p:spPr>
      </p:pic>
    </p:spTree>
    <p:extLst>
      <p:ext uri="{BB962C8B-B14F-4D97-AF65-F5344CB8AC3E}">
        <p14:creationId xmlns:p14="http://schemas.microsoft.com/office/powerpoint/2010/main" val="17263026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ierre logo blanco foto">
    <p:bg>
      <p:bgPr>
        <a:solidFill>
          <a:srgbClr val="FFFFFF"/>
        </a:solid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2422DAE1-72F2-B2D5-316C-F22B9D1D555E}"/>
              </a:ext>
            </a:extLst>
          </p:cNvPr>
          <p:cNvSpPr>
            <a:spLocks noGrp="1"/>
          </p:cNvSpPr>
          <p:nvPr>
            <p:ph type="pic" sz="quarter" idx="10"/>
          </p:nvPr>
        </p:nvSpPr>
        <p:spPr>
          <a:xfrm>
            <a:off x="0" y="0"/>
            <a:ext cx="12192000" cy="6858000"/>
          </a:xfrm>
          <a:prstGeom prst="rect">
            <a:avLst/>
          </a:prstGeom>
        </p:spPr>
        <p:txBody>
          <a:bodyPr>
            <a:normAutofit/>
          </a:bodyPr>
          <a:lstStyle>
            <a:lvl1pPr>
              <a:defRPr sz="2000" b="0" i="0">
                <a:latin typeface="Mapfre Text" pitchFamily="2" charset="77"/>
              </a:defRPr>
            </a:lvl1pPr>
          </a:lstStyle>
          <a:p>
            <a:endParaRPr lang="es-ES"/>
          </a:p>
        </p:txBody>
      </p:sp>
    </p:spTree>
    <p:extLst>
      <p:ext uri="{BB962C8B-B14F-4D97-AF65-F5344CB8AC3E}">
        <p14:creationId xmlns:p14="http://schemas.microsoft.com/office/powerpoint/2010/main" val="7931229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5_Solo el título">
    <p:spTree>
      <p:nvGrpSpPr>
        <p:cNvPr id="1" name=""/>
        <p:cNvGrpSpPr/>
        <p:nvPr/>
      </p:nvGrpSpPr>
      <p:grpSpPr>
        <a:xfrm>
          <a:off x="0" y="0"/>
          <a:ext cx="0" cy="0"/>
          <a:chOff x="0" y="0"/>
          <a:chExt cx="0" cy="0"/>
        </a:xfrm>
      </p:grpSpPr>
      <p:pic>
        <p:nvPicPr>
          <p:cNvPr id="3" name="Imagen 2" descr="Icono&#10;&#10;El contenido generado por IA puede ser incorrecto.">
            <a:extLst>
              <a:ext uri="{FF2B5EF4-FFF2-40B4-BE49-F238E27FC236}">
                <a16:creationId xmlns:a16="http://schemas.microsoft.com/office/drawing/2014/main" id="{096DC6C2-0E68-07A8-5C6F-001AE3E2B638}"/>
              </a:ext>
            </a:extLst>
          </p:cNvPr>
          <p:cNvPicPr>
            <a:picLocks noChangeAspect="1"/>
          </p:cNvPicPr>
          <p:nvPr userDrawn="1"/>
        </p:nvPicPr>
        <p:blipFill>
          <a:blip r:embed="rId2" cstate="hqprint">
            <a:duotone>
              <a:schemeClr val="bg2">
                <a:shade val="45000"/>
                <a:satMod val="135000"/>
              </a:schemeClr>
              <a:prstClr val="white"/>
            </a:duotone>
            <a:alphaModFix amt="20000"/>
            <a:extLst>
              <a:ext uri="{28A0092B-C50C-407E-A947-70E740481C1C}">
                <a14:useLocalDpi xmlns:a14="http://schemas.microsoft.com/office/drawing/2010/main"/>
              </a:ext>
            </a:extLst>
          </a:blip>
          <a:stretch>
            <a:fillRect/>
          </a:stretch>
        </p:blipFill>
        <p:spPr>
          <a:xfrm>
            <a:off x="4213725" y="1954016"/>
            <a:ext cx="10363200" cy="5174475"/>
          </a:xfrm>
          <a:prstGeom prst="rect">
            <a:avLst/>
          </a:prstGeom>
        </p:spPr>
      </p:pic>
      <p:pic>
        <p:nvPicPr>
          <p:cNvPr id="2" name="Gráfico 1">
            <a:extLst>
              <a:ext uri="{FF2B5EF4-FFF2-40B4-BE49-F238E27FC236}">
                <a16:creationId xmlns:a16="http://schemas.microsoft.com/office/drawing/2014/main" id="{7E031BD8-0835-6545-53E2-C693A17C7EC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254086" y="115748"/>
            <a:ext cx="4375787" cy="1011192"/>
          </a:xfrm>
          <a:prstGeom prst="rect">
            <a:avLst/>
          </a:prstGeom>
        </p:spPr>
      </p:pic>
    </p:spTree>
    <p:extLst>
      <p:ext uri="{BB962C8B-B14F-4D97-AF65-F5344CB8AC3E}">
        <p14:creationId xmlns:p14="http://schemas.microsoft.com/office/powerpoint/2010/main" val="72786548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CION azul trebol 2">
    <p:bg>
      <p:bgPr>
        <a:gradFill flip="none" rotWithShape="1">
          <a:gsLst>
            <a:gs pos="4000">
              <a:srgbClr val="ABE8EA"/>
            </a:gs>
            <a:gs pos="97000">
              <a:srgbClr val="DBF5F6"/>
            </a:gs>
          </a:gsLst>
          <a:lin ang="18900000" scaled="1"/>
          <a:tileRect/>
        </a:gra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35AAA8EF-38E4-03D9-2181-32D60261E8C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391706" y="-3983863"/>
            <a:ext cx="20975412" cy="14825726"/>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rgbClr val="2D373D"/>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rgbClr val="F2002A"/>
                </a:solidFill>
                <a:latin typeface="Mapfre Text" pitchFamily="2" charset="77"/>
              </a:defRPr>
            </a:lvl1pPr>
          </a:lstStyle>
          <a:p>
            <a:pPr lvl="0"/>
            <a:r>
              <a:rPr lang="es-ES"/>
              <a:t>HAGA CLIC PARA AGREGAR SUBTÍTULO</a:t>
            </a:r>
          </a:p>
        </p:txBody>
      </p:sp>
      <p:pic>
        <p:nvPicPr>
          <p:cNvPr id="2" name="Gráfico 1">
            <a:extLst>
              <a:ext uri="{FF2B5EF4-FFF2-40B4-BE49-F238E27FC236}">
                <a16:creationId xmlns:a16="http://schemas.microsoft.com/office/drawing/2014/main" id="{19409249-C99E-FFF0-D686-3B5A7F866567}"/>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2138687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ECCION rosa trebol 2">
    <p:bg>
      <p:bgPr>
        <a:gradFill flip="none" rotWithShape="1">
          <a:gsLst>
            <a:gs pos="4000">
              <a:srgbClr val="FFACCE"/>
            </a:gs>
            <a:gs pos="96000">
              <a:srgbClr val="FFDBEA"/>
            </a:gs>
          </a:gsLst>
          <a:lin ang="18900000" scaled="1"/>
          <a:tileRect/>
        </a:gra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4443533-809E-4DCB-6F96-E5EA0015244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391706" y="-3983863"/>
            <a:ext cx="20975412" cy="14825726"/>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rgbClr val="2D373D"/>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rgbClr val="F2002A"/>
                </a:solidFill>
                <a:latin typeface="Mapfre Text" pitchFamily="2" charset="77"/>
              </a:defRPr>
            </a:lvl1pPr>
          </a:lstStyle>
          <a:p>
            <a:pPr lvl="0"/>
            <a:r>
              <a:rPr lang="es-ES"/>
              <a:t>HAGA CLIC PARA AGREGAR SUBTÍTULO</a:t>
            </a:r>
          </a:p>
        </p:txBody>
      </p:sp>
      <p:pic>
        <p:nvPicPr>
          <p:cNvPr id="6" name="Gráfico 5">
            <a:extLst>
              <a:ext uri="{FF2B5EF4-FFF2-40B4-BE49-F238E27FC236}">
                <a16:creationId xmlns:a16="http://schemas.microsoft.com/office/drawing/2014/main" id="{4E77B7AC-442E-01A3-E209-175F8D1AF2C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2537273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CIÓN con mascara imagen redondeada">
    <p:bg>
      <p:bgPr>
        <a:solidFill>
          <a:schemeClr val="bg1"/>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chemeClr val="bg1"/>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CLIC PARA AGREGAR SUBTÍTULO</a:t>
            </a:r>
          </a:p>
        </p:txBody>
      </p:sp>
      <p:sp>
        <p:nvSpPr>
          <p:cNvPr id="4" name="Picture Placeholder 2">
            <a:extLst>
              <a:ext uri="{FF2B5EF4-FFF2-40B4-BE49-F238E27FC236}">
                <a16:creationId xmlns:a16="http://schemas.microsoft.com/office/drawing/2014/main" id="{2A4246AD-2712-8A12-DEB3-F005C6269955}"/>
              </a:ext>
            </a:extLst>
          </p:cNvPr>
          <p:cNvSpPr>
            <a:spLocks noGrp="1"/>
          </p:cNvSpPr>
          <p:nvPr>
            <p:ph type="pic" sz="quarter" idx="15"/>
          </p:nvPr>
        </p:nvSpPr>
        <p:spPr>
          <a:xfrm>
            <a:off x="276141" y="319676"/>
            <a:ext cx="11639718" cy="6218648"/>
          </a:xfrm>
          <a:prstGeom prst="round2DiagRect">
            <a:avLst>
              <a:gd name="adj1" fmla="val 5189"/>
              <a:gd name="adj2" fmla="val 3824"/>
            </a:avLst>
          </a:prstGeom>
        </p:spPr>
        <p:txBody>
          <a:bodyPr>
            <a:normAutofit/>
          </a:bodyPr>
          <a:lstStyle>
            <a:lvl1pPr>
              <a:defRPr sz="2000" b="0" i="0">
                <a:latin typeface="Mapfre Text" pitchFamily="2" charset="77"/>
              </a:defRPr>
            </a:lvl1pPr>
          </a:lstStyle>
          <a:p>
            <a:endParaRPr lang="en-ES"/>
          </a:p>
        </p:txBody>
      </p:sp>
    </p:spTree>
    <p:extLst>
      <p:ext uri="{BB962C8B-B14F-4D97-AF65-F5344CB8AC3E}">
        <p14:creationId xmlns:p14="http://schemas.microsoft.com/office/powerpoint/2010/main" val="4127093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o A con foto_">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773FD44-6D12-C7FF-AD04-2B06DECF7105}"/>
              </a:ext>
            </a:extLst>
          </p:cNvPr>
          <p:cNvSpPr>
            <a:spLocks noGrp="1"/>
          </p:cNvSpPr>
          <p:nvPr>
            <p:ph type="pic" sz="quarter" idx="16"/>
          </p:nvPr>
        </p:nvSpPr>
        <p:spPr>
          <a:xfrm>
            <a:off x="0" y="0"/>
            <a:ext cx="12192000" cy="6858000"/>
          </a:xfrm>
          <a:prstGeom prst="rect">
            <a:avLst/>
          </a:prstGeom>
        </p:spPr>
        <p:txBody>
          <a:bodyPr>
            <a:normAutofit/>
          </a:bodyPr>
          <a:lstStyle>
            <a:lvl1pPr>
              <a:defRPr sz="2000" b="0" i="0">
                <a:latin typeface="Mapfre Text" pitchFamily="2" charset="77"/>
              </a:defRPr>
            </a:lvl1pPr>
          </a:lstStyle>
          <a:p>
            <a:endParaRPr lang="en-ES"/>
          </a:p>
        </p:txBody>
      </p:sp>
      <p:sp>
        <p:nvSpPr>
          <p:cNvPr id="3" name="Title 16">
            <a:extLst>
              <a:ext uri="{FF2B5EF4-FFF2-40B4-BE49-F238E27FC236}">
                <a16:creationId xmlns:a16="http://schemas.microsoft.com/office/drawing/2014/main" id="{3D23A7A5-D396-EFD3-73A3-BF8333E3F0CF}"/>
              </a:ext>
            </a:extLst>
          </p:cNvPr>
          <p:cNvSpPr>
            <a:spLocks noGrp="1"/>
          </p:cNvSpPr>
          <p:nvPr>
            <p:ph type="title" hasCustomPrompt="1"/>
          </p:nvPr>
        </p:nvSpPr>
        <p:spPr>
          <a:xfrm>
            <a:off x="739571" y="2274070"/>
            <a:ext cx="10515600" cy="1325563"/>
          </a:xfrm>
        </p:spPr>
        <p:txBody>
          <a:bodyPr>
            <a:normAutofit/>
          </a:bodyPr>
          <a:lstStyle>
            <a:lvl1pPr>
              <a:defRPr sz="4000" b="0" i="0">
                <a:solidFill>
                  <a:srgbClr val="FF0000"/>
                </a:solidFill>
                <a:latin typeface="Mapfre Text Medium" pitchFamily="2" charset="77"/>
                <a:ea typeface="Open Sans" panose="020B0606030504020204" pitchFamily="34" charset="0"/>
                <a:cs typeface="Arial" panose="020B0604020202020204" pitchFamily="34" charset="0"/>
              </a:defRPr>
            </a:lvl1pPr>
          </a:lstStyle>
          <a:p>
            <a:pPr lvl="0"/>
            <a:r>
              <a:rPr lang="es-ES"/>
              <a:t>Haga clic para agregar título</a:t>
            </a:r>
          </a:p>
        </p:txBody>
      </p:sp>
      <p:sp>
        <p:nvSpPr>
          <p:cNvPr id="4" name="Marcador de texto 4">
            <a:extLst>
              <a:ext uri="{FF2B5EF4-FFF2-40B4-BE49-F238E27FC236}">
                <a16:creationId xmlns:a16="http://schemas.microsoft.com/office/drawing/2014/main" id="{F6C2EA59-21D7-1953-1E68-55DB8B06483F}"/>
              </a:ext>
            </a:extLst>
          </p:cNvPr>
          <p:cNvSpPr>
            <a:spLocks noGrp="1"/>
          </p:cNvSpPr>
          <p:nvPr>
            <p:ph type="body" sz="quarter" idx="15" hasCustomPrompt="1"/>
          </p:nvPr>
        </p:nvSpPr>
        <p:spPr>
          <a:xfrm>
            <a:off x="739775" y="3598863"/>
            <a:ext cx="10515600" cy="827087"/>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CLIC PARA AGREGAR SUBTÍTULO</a:t>
            </a:r>
          </a:p>
        </p:txBody>
      </p:sp>
    </p:spTree>
    <p:extLst>
      <p:ext uri="{BB962C8B-B14F-4D97-AF65-F5344CB8AC3E}">
        <p14:creationId xmlns:p14="http://schemas.microsoft.com/office/powerpoint/2010/main" val="1798313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CION con foto">
    <p:bg>
      <p:bgPr>
        <a:solidFill>
          <a:srgbClr val="FB002C"/>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73C5308-48B5-D384-3E13-56692AA9DE6B}"/>
              </a:ext>
            </a:extLst>
          </p:cNvPr>
          <p:cNvSpPr>
            <a:spLocks noGrp="1"/>
          </p:cNvSpPr>
          <p:nvPr>
            <p:ph type="pic" sz="quarter" idx="16"/>
          </p:nvPr>
        </p:nvSpPr>
        <p:spPr>
          <a:xfrm>
            <a:off x="0" y="0"/>
            <a:ext cx="12192000" cy="6858000"/>
          </a:xfrm>
          <a:prstGeom prst="rect">
            <a:avLst/>
          </a:prstGeom>
        </p:spPr>
        <p:txBody>
          <a:bodyPr>
            <a:normAutofit/>
          </a:bodyPr>
          <a:lstStyle>
            <a:lvl1pPr>
              <a:defRPr sz="2000" b="0" i="0">
                <a:latin typeface="Mapfre Text" pitchFamily="2" charset="77"/>
              </a:defRPr>
            </a:lvl1pPr>
          </a:lstStyle>
          <a:p>
            <a:endParaRPr lang="en-ES"/>
          </a:p>
        </p:txBody>
      </p:sp>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chemeClr val="bg1"/>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CLIC PARA AGREGAR SUBTÍTULO</a:t>
            </a:r>
          </a:p>
        </p:txBody>
      </p:sp>
      <p:pic>
        <p:nvPicPr>
          <p:cNvPr id="5" name="Gráfico 4">
            <a:extLst>
              <a:ext uri="{FF2B5EF4-FFF2-40B4-BE49-F238E27FC236}">
                <a16:creationId xmlns:a16="http://schemas.microsoft.com/office/drawing/2014/main" id="{9C19D5DA-C1D0-309A-033E-001DBE22B9D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2354177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CION negro">
    <p:bg>
      <p:bgPr>
        <a:solidFill>
          <a:srgbClr val="40000B"/>
        </a:solidFill>
        <a:effectLst/>
      </p:bgPr>
    </p:bg>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D849ED34-E959-221B-0E84-B3A14F20D4BA}"/>
              </a:ext>
            </a:extLst>
          </p:cNvPr>
          <p:cNvSpPr>
            <a:spLocks noGrp="1"/>
          </p:cNvSpPr>
          <p:nvPr>
            <p:ph type="title" hasCustomPrompt="1"/>
          </p:nvPr>
        </p:nvSpPr>
        <p:spPr>
          <a:xfrm>
            <a:off x="1162904" y="2611046"/>
            <a:ext cx="10190896" cy="1325563"/>
          </a:xfrm>
        </p:spPr>
        <p:txBody>
          <a:bodyPr>
            <a:normAutofit/>
          </a:bodyPr>
          <a:lstStyle>
            <a:lvl1pPr>
              <a:defRPr sz="4000" b="0" i="0">
                <a:solidFill>
                  <a:schemeClr val="bg1"/>
                </a:solidFill>
                <a:latin typeface="Mapfre Text Medium" pitchFamily="2" charset="77"/>
              </a:defRPr>
            </a:lvl1pPr>
          </a:lstStyle>
          <a:p>
            <a:r>
              <a:rPr lang="es-ES"/>
              <a:t>Haga clic para agregar título</a:t>
            </a:r>
          </a:p>
        </p:txBody>
      </p:sp>
      <p:sp>
        <p:nvSpPr>
          <p:cNvPr id="13" name="Marcador de texto 11">
            <a:extLst>
              <a:ext uri="{FF2B5EF4-FFF2-40B4-BE49-F238E27FC236}">
                <a16:creationId xmlns:a16="http://schemas.microsoft.com/office/drawing/2014/main" id="{ACBE74FC-C804-A67A-EE75-22DD6FF6CEAD}"/>
              </a:ext>
            </a:extLst>
          </p:cNvPr>
          <p:cNvSpPr>
            <a:spLocks noGrp="1"/>
          </p:cNvSpPr>
          <p:nvPr>
            <p:ph type="body" sz="quarter" idx="10" hasCustomPrompt="1"/>
          </p:nvPr>
        </p:nvSpPr>
        <p:spPr>
          <a:xfrm>
            <a:off x="1163638" y="3937000"/>
            <a:ext cx="10190162" cy="571500"/>
          </a:xfrm>
          <a:prstGeom prst="rect">
            <a:avLst/>
          </a:prstGeom>
        </p:spPr>
        <p:txBody>
          <a:bodyPr>
            <a:normAutofit/>
          </a:bodyPr>
          <a:lstStyle>
            <a:lvl1pPr marL="0" indent="0">
              <a:buNone/>
              <a:defRPr sz="1800" b="0" i="0">
                <a:solidFill>
                  <a:srgbClr val="FB002C"/>
                </a:solidFill>
                <a:latin typeface="Mapfre Text" pitchFamily="2" charset="77"/>
              </a:defRPr>
            </a:lvl1pPr>
          </a:lstStyle>
          <a:p>
            <a:pPr lvl="0"/>
            <a:r>
              <a:rPr lang="es-ES"/>
              <a:t>HAGA CLIC PARA AGREGAR SUBTÍTULO</a:t>
            </a:r>
          </a:p>
        </p:txBody>
      </p:sp>
      <p:pic>
        <p:nvPicPr>
          <p:cNvPr id="2" name="Gráfico 1">
            <a:extLst>
              <a:ext uri="{FF2B5EF4-FFF2-40B4-BE49-F238E27FC236}">
                <a16:creationId xmlns:a16="http://schemas.microsoft.com/office/drawing/2014/main" id="{83CA077D-722A-BFFC-0799-C894D9317CB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3761417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PITULO foto - fondo rojo">
    <p:bg>
      <p:bgPr>
        <a:solidFill>
          <a:srgbClr val="FB002C"/>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F6CFE37-1EB6-D707-DB07-197E39148B8E}"/>
              </a:ext>
            </a:extLst>
          </p:cNvPr>
          <p:cNvSpPr>
            <a:spLocks noGrp="1"/>
          </p:cNvSpPr>
          <p:nvPr>
            <p:ph type="pic" sz="quarter" idx="15"/>
          </p:nvPr>
        </p:nvSpPr>
        <p:spPr>
          <a:xfrm>
            <a:off x="444500" y="552450"/>
            <a:ext cx="11303000" cy="5326063"/>
          </a:xfrm>
          <a:prstGeom prst="round2DiagRect">
            <a:avLst>
              <a:gd name="adj1" fmla="val 3278"/>
              <a:gd name="adj2" fmla="val 3824"/>
            </a:avLst>
          </a:prstGeom>
        </p:spPr>
        <p:txBody>
          <a:bodyPr>
            <a:normAutofit/>
          </a:bodyPr>
          <a:lstStyle>
            <a:lvl1pPr>
              <a:defRPr sz="2000" b="0" i="0">
                <a:latin typeface="Mapfre Text" pitchFamily="2" charset="77"/>
              </a:defRPr>
            </a:lvl1pPr>
          </a:lstStyle>
          <a:p>
            <a:endParaRPr lang="en-ES"/>
          </a:p>
        </p:txBody>
      </p:sp>
      <p:sp>
        <p:nvSpPr>
          <p:cNvPr id="8" name="Título 1">
            <a:extLst>
              <a:ext uri="{FF2B5EF4-FFF2-40B4-BE49-F238E27FC236}">
                <a16:creationId xmlns:a16="http://schemas.microsoft.com/office/drawing/2014/main" id="{D48B9639-22FA-2E68-0B1E-AE6644681302}"/>
              </a:ext>
            </a:extLst>
          </p:cNvPr>
          <p:cNvSpPr>
            <a:spLocks noGrp="1"/>
          </p:cNvSpPr>
          <p:nvPr>
            <p:ph type="title" hasCustomPrompt="1"/>
          </p:nvPr>
        </p:nvSpPr>
        <p:spPr>
          <a:xfrm>
            <a:off x="1162904" y="2191946"/>
            <a:ext cx="10190896" cy="1325563"/>
          </a:xfrm>
        </p:spPr>
        <p:txBody>
          <a:bodyPr>
            <a:normAutofit/>
          </a:bodyPr>
          <a:lstStyle>
            <a:lvl1pPr>
              <a:defRPr sz="4000" b="0" i="0">
                <a:solidFill>
                  <a:schemeClr val="bg1"/>
                </a:solidFill>
                <a:latin typeface="Mapfre Text Medium" pitchFamily="2" charset="77"/>
              </a:defRPr>
            </a:lvl1pPr>
          </a:lstStyle>
          <a:p>
            <a:r>
              <a:rPr lang="es-ES"/>
              <a:t>Haga clic para agregar título</a:t>
            </a:r>
          </a:p>
        </p:txBody>
      </p:sp>
      <p:sp>
        <p:nvSpPr>
          <p:cNvPr id="9" name="Marcador de texto 11">
            <a:extLst>
              <a:ext uri="{FF2B5EF4-FFF2-40B4-BE49-F238E27FC236}">
                <a16:creationId xmlns:a16="http://schemas.microsoft.com/office/drawing/2014/main" id="{1807B00B-BB6B-33D2-B78A-A7A02EF0FE88}"/>
              </a:ext>
            </a:extLst>
          </p:cNvPr>
          <p:cNvSpPr>
            <a:spLocks noGrp="1"/>
          </p:cNvSpPr>
          <p:nvPr>
            <p:ph type="body" sz="quarter" idx="10" hasCustomPrompt="1"/>
          </p:nvPr>
        </p:nvSpPr>
        <p:spPr>
          <a:xfrm>
            <a:off x="1163638" y="3517900"/>
            <a:ext cx="10190162" cy="571500"/>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CLIC PARA AGREGAR SUBTÍTULO</a:t>
            </a:r>
          </a:p>
        </p:txBody>
      </p:sp>
      <p:pic>
        <p:nvPicPr>
          <p:cNvPr id="2" name="Gráfico 1">
            <a:extLst>
              <a:ext uri="{FF2B5EF4-FFF2-40B4-BE49-F238E27FC236}">
                <a16:creationId xmlns:a16="http://schemas.microsoft.com/office/drawing/2014/main" id="{8E08FAB8-0789-AE25-AFD4-DD76718EB18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3123864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APITULO foto - fondo blanco">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F6CFE37-1EB6-D707-DB07-197E39148B8E}"/>
              </a:ext>
            </a:extLst>
          </p:cNvPr>
          <p:cNvSpPr>
            <a:spLocks noGrp="1"/>
          </p:cNvSpPr>
          <p:nvPr>
            <p:ph type="pic" sz="quarter" idx="15"/>
          </p:nvPr>
        </p:nvSpPr>
        <p:spPr>
          <a:xfrm>
            <a:off x="444500" y="1752599"/>
            <a:ext cx="11303000" cy="4785725"/>
          </a:xfrm>
          <a:prstGeom prst="round2DiagRect">
            <a:avLst>
              <a:gd name="adj1" fmla="val 5189"/>
              <a:gd name="adj2" fmla="val 3824"/>
            </a:avLst>
          </a:prstGeom>
        </p:spPr>
        <p:txBody>
          <a:bodyPr>
            <a:normAutofit/>
          </a:bodyPr>
          <a:lstStyle>
            <a:lvl1pPr>
              <a:defRPr sz="2000" b="0" i="0">
                <a:latin typeface="Mapfre Text" pitchFamily="2" charset="77"/>
              </a:defRPr>
            </a:lvl1pPr>
          </a:lstStyle>
          <a:p>
            <a:endParaRPr lang="en-ES"/>
          </a:p>
        </p:txBody>
      </p:sp>
      <p:sp>
        <p:nvSpPr>
          <p:cNvPr id="8" name="Título 1">
            <a:extLst>
              <a:ext uri="{FF2B5EF4-FFF2-40B4-BE49-F238E27FC236}">
                <a16:creationId xmlns:a16="http://schemas.microsoft.com/office/drawing/2014/main" id="{D48B9639-22FA-2E68-0B1E-AE6644681302}"/>
              </a:ext>
            </a:extLst>
          </p:cNvPr>
          <p:cNvSpPr>
            <a:spLocks noGrp="1"/>
          </p:cNvSpPr>
          <p:nvPr>
            <p:ph type="title" hasCustomPrompt="1"/>
          </p:nvPr>
        </p:nvSpPr>
        <p:spPr>
          <a:xfrm>
            <a:off x="444500" y="556077"/>
            <a:ext cx="11303000" cy="571501"/>
          </a:xfrm>
        </p:spPr>
        <p:txBody>
          <a:bodyPr>
            <a:normAutofit/>
          </a:bodyPr>
          <a:lstStyle>
            <a:lvl1pPr>
              <a:defRPr sz="4000" b="0" i="0">
                <a:solidFill>
                  <a:srgbClr val="F2002A"/>
                </a:solidFill>
                <a:latin typeface="Mapfre Text Medium" pitchFamily="2" charset="77"/>
              </a:defRPr>
            </a:lvl1pPr>
          </a:lstStyle>
          <a:p>
            <a:r>
              <a:rPr lang="es-ES"/>
              <a:t>Haga clic para agregar título</a:t>
            </a:r>
          </a:p>
        </p:txBody>
      </p:sp>
      <p:sp>
        <p:nvSpPr>
          <p:cNvPr id="9" name="Marcador de texto 11">
            <a:extLst>
              <a:ext uri="{FF2B5EF4-FFF2-40B4-BE49-F238E27FC236}">
                <a16:creationId xmlns:a16="http://schemas.microsoft.com/office/drawing/2014/main" id="{1807B00B-BB6B-33D2-B78A-A7A02EF0FE88}"/>
              </a:ext>
            </a:extLst>
          </p:cNvPr>
          <p:cNvSpPr>
            <a:spLocks noGrp="1"/>
          </p:cNvSpPr>
          <p:nvPr>
            <p:ph type="body" sz="quarter" idx="10" hasCustomPrompt="1"/>
          </p:nvPr>
        </p:nvSpPr>
        <p:spPr>
          <a:xfrm>
            <a:off x="445234" y="1200058"/>
            <a:ext cx="11302186" cy="369662"/>
          </a:xfrm>
          <a:prstGeom prst="rect">
            <a:avLst/>
          </a:prstGeom>
        </p:spPr>
        <p:txBody>
          <a:bodyPr>
            <a:normAutofit/>
          </a:bodyPr>
          <a:lstStyle>
            <a:lvl1pPr marL="0" indent="0">
              <a:buNone/>
              <a:defRPr sz="1800" b="0" i="0">
                <a:solidFill>
                  <a:srgbClr val="75002C"/>
                </a:solidFill>
                <a:latin typeface="Mapfre Text" pitchFamily="2" charset="77"/>
              </a:defRPr>
            </a:lvl1pPr>
          </a:lstStyle>
          <a:p>
            <a:pPr lvl="0"/>
            <a:r>
              <a:rPr lang="es-ES"/>
              <a:t>HAGA CLIC PARA AGREGAR SUBTÍTULO</a:t>
            </a:r>
          </a:p>
        </p:txBody>
      </p:sp>
      <p:pic>
        <p:nvPicPr>
          <p:cNvPr id="7" name="Imagen 6" descr="Imagen que contiene dibujo&#10;&#10;El contenido generado por IA puede ser incorrecto.">
            <a:extLst>
              <a:ext uri="{FF2B5EF4-FFF2-40B4-BE49-F238E27FC236}">
                <a16:creationId xmlns:a16="http://schemas.microsoft.com/office/drawing/2014/main" id="{B7EBF758-FF75-23D9-0BDD-39EA32E7467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8203" y="5985322"/>
            <a:ext cx="2009635" cy="553002"/>
          </a:xfrm>
          <a:prstGeom prst="rect">
            <a:avLst/>
          </a:prstGeom>
        </p:spPr>
      </p:pic>
    </p:spTree>
    <p:extLst>
      <p:ext uri="{BB962C8B-B14F-4D97-AF65-F5344CB8AC3E}">
        <p14:creationId xmlns:p14="http://schemas.microsoft.com/office/powerpoint/2010/main" val="3694598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APITULO foto - fondo blanco foto arrib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F6CFE37-1EB6-D707-DB07-197E39148B8E}"/>
              </a:ext>
            </a:extLst>
          </p:cNvPr>
          <p:cNvSpPr>
            <a:spLocks noGrp="1"/>
          </p:cNvSpPr>
          <p:nvPr>
            <p:ph type="pic" sz="quarter" idx="15"/>
          </p:nvPr>
        </p:nvSpPr>
        <p:spPr>
          <a:xfrm>
            <a:off x="444500" y="556078"/>
            <a:ext cx="11303000" cy="4343122"/>
          </a:xfrm>
          <a:prstGeom prst="round2DiagRect">
            <a:avLst>
              <a:gd name="adj1" fmla="val 5189"/>
              <a:gd name="adj2" fmla="val 3824"/>
            </a:avLst>
          </a:prstGeom>
        </p:spPr>
        <p:txBody>
          <a:bodyPr>
            <a:normAutofit/>
          </a:bodyPr>
          <a:lstStyle>
            <a:lvl1pPr>
              <a:defRPr sz="2000" b="0" i="0">
                <a:latin typeface="Mapfre Text" pitchFamily="2" charset="77"/>
              </a:defRPr>
            </a:lvl1pPr>
          </a:lstStyle>
          <a:p>
            <a:endParaRPr lang="en-ES"/>
          </a:p>
        </p:txBody>
      </p:sp>
      <p:sp>
        <p:nvSpPr>
          <p:cNvPr id="8" name="Título 1">
            <a:extLst>
              <a:ext uri="{FF2B5EF4-FFF2-40B4-BE49-F238E27FC236}">
                <a16:creationId xmlns:a16="http://schemas.microsoft.com/office/drawing/2014/main" id="{D48B9639-22FA-2E68-0B1E-AE6644681302}"/>
              </a:ext>
            </a:extLst>
          </p:cNvPr>
          <p:cNvSpPr>
            <a:spLocks noGrp="1"/>
          </p:cNvSpPr>
          <p:nvPr>
            <p:ph type="title" hasCustomPrompt="1"/>
          </p:nvPr>
        </p:nvSpPr>
        <p:spPr>
          <a:xfrm>
            <a:off x="444500" y="5156510"/>
            <a:ext cx="8312152" cy="571501"/>
          </a:xfrm>
        </p:spPr>
        <p:txBody>
          <a:bodyPr>
            <a:normAutofit/>
          </a:bodyPr>
          <a:lstStyle>
            <a:lvl1pPr>
              <a:defRPr sz="4000" b="0" i="0">
                <a:solidFill>
                  <a:srgbClr val="F2002A"/>
                </a:solidFill>
                <a:latin typeface="Mapfre Text Medium" pitchFamily="2" charset="77"/>
              </a:defRPr>
            </a:lvl1pPr>
          </a:lstStyle>
          <a:p>
            <a:r>
              <a:rPr lang="es-ES"/>
              <a:t>Haga clic para agregar título</a:t>
            </a:r>
          </a:p>
        </p:txBody>
      </p:sp>
      <p:sp>
        <p:nvSpPr>
          <p:cNvPr id="9" name="Marcador de texto 11">
            <a:extLst>
              <a:ext uri="{FF2B5EF4-FFF2-40B4-BE49-F238E27FC236}">
                <a16:creationId xmlns:a16="http://schemas.microsoft.com/office/drawing/2014/main" id="{1807B00B-BB6B-33D2-B78A-A7A02EF0FE88}"/>
              </a:ext>
            </a:extLst>
          </p:cNvPr>
          <p:cNvSpPr>
            <a:spLocks noGrp="1"/>
          </p:cNvSpPr>
          <p:nvPr>
            <p:ph type="body" sz="quarter" idx="10" hasCustomPrompt="1"/>
          </p:nvPr>
        </p:nvSpPr>
        <p:spPr>
          <a:xfrm>
            <a:off x="445234" y="5800491"/>
            <a:ext cx="8311553" cy="369662"/>
          </a:xfrm>
          <a:prstGeom prst="rect">
            <a:avLst/>
          </a:prstGeom>
        </p:spPr>
        <p:txBody>
          <a:bodyPr>
            <a:normAutofit/>
          </a:bodyPr>
          <a:lstStyle>
            <a:lvl1pPr marL="0" indent="0">
              <a:buNone/>
              <a:defRPr sz="1800" b="0" i="0">
                <a:solidFill>
                  <a:srgbClr val="75002C"/>
                </a:solidFill>
                <a:latin typeface="Mapfre Text" pitchFamily="2" charset="77"/>
              </a:defRPr>
            </a:lvl1pPr>
          </a:lstStyle>
          <a:p>
            <a:pPr lvl="0"/>
            <a:r>
              <a:rPr lang="es-ES"/>
              <a:t>HAGA CLIC PARA AGREGAR SUBTÍTULO</a:t>
            </a:r>
          </a:p>
        </p:txBody>
      </p:sp>
      <p:pic>
        <p:nvPicPr>
          <p:cNvPr id="4" name="Gráfico 3">
            <a:extLst>
              <a:ext uri="{FF2B5EF4-FFF2-40B4-BE49-F238E27FC236}">
                <a16:creationId xmlns:a16="http://schemas.microsoft.com/office/drawing/2014/main" id="{C85A7377-35C9-DA09-F231-FE1C2516B85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2692995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CION con numero ">
    <p:bg>
      <p:bgPr>
        <a:solidFill>
          <a:srgbClr val="40000B"/>
        </a:solidFill>
        <a:effectLst/>
      </p:bgPr>
    </p:bg>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D849ED34-E959-221B-0E84-B3A14F20D4BA}"/>
              </a:ext>
            </a:extLst>
          </p:cNvPr>
          <p:cNvSpPr>
            <a:spLocks noGrp="1"/>
          </p:cNvSpPr>
          <p:nvPr>
            <p:ph type="title" hasCustomPrompt="1"/>
          </p:nvPr>
        </p:nvSpPr>
        <p:spPr>
          <a:xfrm>
            <a:off x="1204330" y="2103437"/>
            <a:ext cx="5352586" cy="1325563"/>
          </a:xfrm>
        </p:spPr>
        <p:txBody>
          <a:bodyPr>
            <a:normAutofit/>
          </a:bodyPr>
          <a:lstStyle>
            <a:lvl1pPr>
              <a:defRPr sz="3600" b="0" i="0">
                <a:solidFill>
                  <a:schemeClr val="bg1"/>
                </a:solidFill>
                <a:latin typeface="Mapfre Text Medium" pitchFamily="2" charset="77"/>
              </a:defRPr>
            </a:lvl1pPr>
          </a:lstStyle>
          <a:p>
            <a:r>
              <a:rPr lang="es-ES"/>
              <a:t>Haga clic para agregar título</a:t>
            </a:r>
          </a:p>
        </p:txBody>
      </p:sp>
      <p:sp>
        <p:nvSpPr>
          <p:cNvPr id="13" name="Marcador de texto 11">
            <a:extLst>
              <a:ext uri="{FF2B5EF4-FFF2-40B4-BE49-F238E27FC236}">
                <a16:creationId xmlns:a16="http://schemas.microsoft.com/office/drawing/2014/main" id="{ACBE74FC-C804-A67A-EE75-22DD6FF6CEAD}"/>
              </a:ext>
            </a:extLst>
          </p:cNvPr>
          <p:cNvSpPr>
            <a:spLocks noGrp="1"/>
          </p:cNvSpPr>
          <p:nvPr>
            <p:ph type="body" sz="quarter" idx="10" hasCustomPrompt="1"/>
          </p:nvPr>
        </p:nvSpPr>
        <p:spPr>
          <a:xfrm>
            <a:off x="1205097" y="3816722"/>
            <a:ext cx="5351819" cy="571500"/>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a:t>
            </a:r>
            <a:r>
              <a:rPr lang="es-ES" err="1"/>
              <a:t>click</a:t>
            </a:r>
            <a:r>
              <a:rPr lang="es-ES"/>
              <a:t> para añadir texto</a:t>
            </a:r>
          </a:p>
        </p:txBody>
      </p:sp>
      <p:pic>
        <p:nvPicPr>
          <p:cNvPr id="2" name="Gráfico 1">
            <a:extLst>
              <a:ext uri="{FF2B5EF4-FFF2-40B4-BE49-F238E27FC236}">
                <a16:creationId xmlns:a16="http://schemas.microsoft.com/office/drawing/2014/main" id="{25576932-D55D-ED59-4F4B-BC868D34623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48147" y="5836048"/>
            <a:ext cx="3915740" cy="904881"/>
          </a:xfrm>
          <a:prstGeom prst="rect">
            <a:avLst/>
          </a:prstGeom>
        </p:spPr>
      </p:pic>
    </p:spTree>
    <p:extLst>
      <p:ext uri="{BB962C8B-B14F-4D97-AF65-F5344CB8AC3E}">
        <p14:creationId xmlns:p14="http://schemas.microsoft.com/office/powerpoint/2010/main" val="184511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cion con trebol a la dcha">
    <p:spTree>
      <p:nvGrpSpPr>
        <p:cNvPr id="1" name=""/>
        <p:cNvGrpSpPr/>
        <p:nvPr/>
      </p:nvGrpSpPr>
      <p:grpSpPr>
        <a:xfrm>
          <a:off x="0" y="0"/>
          <a:ext cx="0" cy="0"/>
          <a:chOff x="0" y="0"/>
          <a:chExt cx="0" cy="0"/>
        </a:xfrm>
      </p:grpSpPr>
      <p:pic>
        <p:nvPicPr>
          <p:cNvPr id="12" name="Imagen 11" descr="Icono&#10;&#10;El contenido generado por IA puede ser incorrecto.">
            <a:extLst>
              <a:ext uri="{FF2B5EF4-FFF2-40B4-BE49-F238E27FC236}">
                <a16:creationId xmlns:a16="http://schemas.microsoft.com/office/drawing/2014/main" id="{54B80D47-1013-AB31-4943-B853CBB37F1B}"/>
              </a:ext>
            </a:extLst>
          </p:cNvPr>
          <p:cNvPicPr>
            <a:picLocks noChangeAspect="1"/>
          </p:cNvPicPr>
          <p:nvPr userDrawn="1"/>
        </p:nvPicPr>
        <p:blipFill>
          <a:blip r:embed="rId2" cstate="hqprint">
            <a:alphaModFix amt="25000"/>
            <a:extLst>
              <a:ext uri="{28A0092B-C50C-407E-A947-70E740481C1C}">
                <a14:useLocalDpi xmlns:a14="http://schemas.microsoft.com/office/drawing/2010/main"/>
              </a:ext>
            </a:extLst>
          </a:blip>
          <a:srcRect r="28276"/>
          <a:stretch>
            <a:fillRect/>
          </a:stretch>
        </p:blipFill>
        <p:spPr>
          <a:xfrm>
            <a:off x="4759159" y="1126956"/>
            <a:ext cx="7432841" cy="5174475"/>
          </a:xfrm>
          <a:prstGeom prst="rect">
            <a:avLst/>
          </a:prstGeom>
        </p:spPr>
      </p:pic>
      <p:sp>
        <p:nvSpPr>
          <p:cNvPr id="6" name="Título 1">
            <a:extLst>
              <a:ext uri="{FF2B5EF4-FFF2-40B4-BE49-F238E27FC236}">
                <a16:creationId xmlns:a16="http://schemas.microsoft.com/office/drawing/2014/main" id="{0D24D844-E419-F875-4AC7-663D421166A4}"/>
              </a:ext>
            </a:extLst>
          </p:cNvPr>
          <p:cNvSpPr>
            <a:spLocks noGrp="1"/>
          </p:cNvSpPr>
          <p:nvPr>
            <p:ph type="title" hasCustomPrompt="1"/>
          </p:nvPr>
        </p:nvSpPr>
        <p:spPr>
          <a:xfrm>
            <a:off x="645443" y="2388631"/>
            <a:ext cx="4732867" cy="1325563"/>
          </a:xfrm>
          <a:prstGeom prst="rect">
            <a:avLst/>
          </a:prstGeom>
        </p:spPr>
        <p:txBody>
          <a:bodyPr>
            <a:normAutofit/>
          </a:bodyPr>
          <a:lstStyle>
            <a:lvl1pPr algn="l">
              <a:defRPr sz="4000" b="1" i="0">
                <a:solidFill>
                  <a:schemeClr val="tx1">
                    <a:lumMod val="75000"/>
                  </a:schemeClr>
                </a:solidFill>
                <a:latin typeface="Mapfre Text" pitchFamily="2" charset="77"/>
              </a:defRPr>
            </a:lvl1pPr>
          </a:lstStyle>
          <a:p>
            <a:r>
              <a:rPr lang="es-ES"/>
              <a:t>Haga clic para agregar título</a:t>
            </a:r>
          </a:p>
        </p:txBody>
      </p:sp>
      <p:sp>
        <p:nvSpPr>
          <p:cNvPr id="7" name="Marcador de texto 11">
            <a:extLst>
              <a:ext uri="{FF2B5EF4-FFF2-40B4-BE49-F238E27FC236}">
                <a16:creationId xmlns:a16="http://schemas.microsoft.com/office/drawing/2014/main" id="{2A17C338-D174-7BAD-B0B8-64BD54E93D86}"/>
              </a:ext>
            </a:extLst>
          </p:cNvPr>
          <p:cNvSpPr>
            <a:spLocks noGrp="1"/>
          </p:cNvSpPr>
          <p:nvPr>
            <p:ph type="body" sz="quarter" idx="10" hasCustomPrompt="1"/>
          </p:nvPr>
        </p:nvSpPr>
        <p:spPr>
          <a:xfrm>
            <a:off x="645443" y="4010417"/>
            <a:ext cx="3935699" cy="571500"/>
          </a:xfrm>
          <a:prstGeom prst="rect">
            <a:avLst/>
          </a:prstGeom>
        </p:spPr>
        <p:txBody>
          <a:bodyPr>
            <a:normAutofit/>
          </a:bodyPr>
          <a:lstStyle>
            <a:lvl1pPr marL="0" indent="0" algn="l">
              <a:lnSpc>
                <a:spcPct val="100000"/>
              </a:lnSpc>
              <a:buNone/>
              <a:defRPr sz="1800" b="0" i="0">
                <a:solidFill>
                  <a:schemeClr val="tx1">
                    <a:lumMod val="75000"/>
                  </a:schemeClr>
                </a:solidFill>
                <a:latin typeface="Mapfre Text" pitchFamily="2" charset="77"/>
              </a:defRPr>
            </a:lvl1pPr>
          </a:lstStyle>
          <a:p>
            <a:pPr lvl="0"/>
            <a:r>
              <a:rPr lang="es-ES"/>
              <a:t>HAGA CLIC PARA AGREGAR SUBTÍTULO</a:t>
            </a:r>
          </a:p>
        </p:txBody>
      </p:sp>
      <p:pic>
        <p:nvPicPr>
          <p:cNvPr id="2" name="Gráfico 1">
            <a:extLst>
              <a:ext uri="{FF2B5EF4-FFF2-40B4-BE49-F238E27FC236}">
                <a16:creationId xmlns:a16="http://schemas.microsoft.com/office/drawing/2014/main" id="{6730F641-013E-EC55-FC05-29AE176BDB3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08966" y="130987"/>
            <a:ext cx="3915740" cy="904881"/>
          </a:xfrm>
          <a:prstGeom prst="rect">
            <a:avLst/>
          </a:prstGeom>
        </p:spPr>
      </p:pic>
    </p:spTree>
    <p:extLst>
      <p:ext uri="{BB962C8B-B14F-4D97-AF65-F5344CB8AC3E}">
        <p14:creationId xmlns:p14="http://schemas.microsoft.com/office/powerpoint/2010/main" val="198866356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ice trebol rojo 1">
    <p:bg>
      <p:bgPr>
        <a:gradFill flip="none" rotWithShape="1">
          <a:gsLst>
            <a:gs pos="2000">
              <a:srgbClr val="BF0022"/>
            </a:gs>
            <a:gs pos="98000">
              <a:srgbClr val="F2002A"/>
            </a:gs>
          </a:gsLst>
          <a:lin ang="18900000" scaled="1"/>
          <a:tileRect/>
        </a:gra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ADB801A5-A78E-862D-1175-326BCC28CA3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391706" y="-3983863"/>
            <a:ext cx="20975412" cy="14825726"/>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3301" y="2412319"/>
            <a:ext cx="4676787" cy="1325563"/>
          </a:xfrm>
        </p:spPr>
        <p:txBody>
          <a:bodyPr>
            <a:normAutofit/>
          </a:bodyPr>
          <a:lstStyle>
            <a:lvl1pPr>
              <a:defRPr sz="4000" b="0" i="0">
                <a:solidFill>
                  <a:schemeClr val="bg1"/>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4676450" cy="571500"/>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CLIC PARA AGREGAR SUBTÍTULO</a:t>
            </a:r>
          </a:p>
        </p:txBody>
      </p:sp>
      <p:sp>
        <p:nvSpPr>
          <p:cNvPr id="17" name="Marcador de texto 16">
            <a:extLst>
              <a:ext uri="{FF2B5EF4-FFF2-40B4-BE49-F238E27FC236}">
                <a16:creationId xmlns:a16="http://schemas.microsoft.com/office/drawing/2014/main" id="{8B57768F-24F7-0C37-F456-A31D7E886CAE}"/>
              </a:ext>
            </a:extLst>
          </p:cNvPr>
          <p:cNvSpPr>
            <a:spLocks noGrp="1"/>
          </p:cNvSpPr>
          <p:nvPr>
            <p:ph type="body" sz="quarter" idx="11"/>
          </p:nvPr>
        </p:nvSpPr>
        <p:spPr>
          <a:xfrm>
            <a:off x="7875588" y="590550"/>
            <a:ext cx="3824287" cy="5872163"/>
          </a:xfrm>
          <a:prstGeom prst="rect">
            <a:avLst/>
          </a:prstGeom>
        </p:spPr>
        <p:txBody>
          <a:bodyPr/>
          <a:lstStyle>
            <a:lvl1pPr>
              <a:buNone/>
              <a:defRPr sz="5500">
                <a:solidFill>
                  <a:schemeClr val="bg1"/>
                </a:solidFill>
              </a:defRPr>
            </a:lvl1pPr>
            <a:lvl2pPr>
              <a:buNone/>
              <a:defRPr sz="5500">
                <a:solidFill>
                  <a:schemeClr val="bg1"/>
                </a:solidFill>
              </a:defRPr>
            </a:lvl2pPr>
            <a:lvl3pPr>
              <a:buNone/>
              <a:defRPr sz="5500">
                <a:solidFill>
                  <a:schemeClr val="bg1"/>
                </a:solidFill>
              </a:defRPr>
            </a:lvl3pPr>
            <a:lvl4pPr>
              <a:buNone/>
              <a:defRPr sz="5500">
                <a:solidFill>
                  <a:schemeClr val="bg1"/>
                </a:solidFill>
              </a:defRPr>
            </a:lvl4pPr>
            <a:lvl5pPr>
              <a:buNone/>
              <a:defRPr sz="5500">
                <a:solidFill>
                  <a:schemeClr val="bg1"/>
                </a:solidFill>
              </a:defRPr>
            </a:lvl5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97390553-A690-5537-03E8-56068D1E60C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645443" y="130987"/>
            <a:ext cx="3915740" cy="904881"/>
          </a:xfrm>
          <a:prstGeom prst="rect">
            <a:avLst/>
          </a:prstGeom>
        </p:spPr>
      </p:pic>
    </p:spTree>
    <p:extLst>
      <p:ext uri="{BB962C8B-B14F-4D97-AF65-F5344CB8AC3E}">
        <p14:creationId xmlns:p14="http://schemas.microsoft.com/office/powerpoint/2010/main" val="1727702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dice trebol rojo 2">
    <p:bg>
      <p:bgPr>
        <a:gradFill flip="none" rotWithShape="1">
          <a:gsLst>
            <a:gs pos="2000">
              <a:srgbClr val="BF0022"/>
            </a:gs>
            <a:gs pos="98000">
              <a:srgbClr val="F2002A"/>
            </a:gs>
          </a:gsLst>
          <a:lin ang="18900000" scaled="1"/>
          <a:tileRect/>
        </a:gradFill>
        <a:effectLst/>
      </p:bgPr>
    </p:bg>
    <p:spTree>
      <p:nvGrpSpPr>
        <p:cNvPr id="1" name=""/>
        <p:cNvGrpSpPr/>
        <p:nvPr/>
      </p:nvGrpSpPr>
      <p:grpSpPr>
        <a:xfrm>
          <a:off x="0" y="0"/>
          <a:ext cx="0" cy="0"/>
          <a:chOff x="0" y="0"/>
          <a:chExt cx="0" cy="0"/>
        </a:xfrm>
      </p:grpSpPr>
      <p:pic>
        <p:nvPicPr>
          <p:cNvPr id="6" name="Imagen 5" descr="Patrón de fondo&#10;&#10;El contenido generado por IA puede ser incorrecto.">
            <a:extLst>
              <a:ext uri="{FF2B5EF4-FFF2-40B4-BE49-F238E27FC236}">
                <a16:creationId xmlns:a16="http://schemas.microsoft.com/office/drawing/2014/main" id="{070C24E1-3EDD-74EE-7CB4-0A83A31467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3301" y="2412319"/>
            <a:ext cx="4676787" cy="1325563"/>
          </a:xfrm>
        </p:spPr>
        <p:txBody>
          <a:bodyPr>
            <a:normAutofit/>
          </a:bodyPr>
          <a:lstStyle>
            <a:lvl1pPr>
              <a:defRPr sz="4000" b="0" i="0">
                <a:solidFill>
                  <a:schemeClr val="bg1"/>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4676450" cy="571500"/>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CLIC PARA AGREGAR SUBTÍTULO</a:t>
            </a:r>
          </a:p>
        </p:txBody>
      </p:sp>
      <p:sp>
        <p:nvSpPr>
          <p:cNvPr id="17" name="Marcador de texto 16">
            <a:extLst>
              <a:ext uri="{FF2B5EF4-FFF2-40B4-BE49-F238E27FC236}">
                <a16:creationId xmlns:a16="http://schemas.microsoft.com/office/drawing/2014/main" id="{8B57768F-24F7-0C37-F456-A31D7E886CAE}"/>
              </a:ext>
            </a:extLst>
          </p:cNvPr>
          <p:cNvSpPr>
            <a:spLocks noGrp="1"/>
          </p:cNvSpPr>
          <p:nvPr>
            <p:ph type="body" sz="quarter" idx="11"/>
          </p:nvPr>
        </p:nvSpPr>
        <p:spPr>
          <a:xfrm>
            <a:off x="7875588" y="590550"/>
            <a:ext cx="3824287" cy="5872163"/>
          </a:xfrm>
          <a:prstGeom prst="rect">
            <a:avLst/>
          </a:prstGeom>
        </p:spPr>
        <p:txBody>
          <a:bodyPr/>
          <a:lstStyle>
            <a:lvl1pPr>
              <a:buNone/>
              <a:defRPr sz="5500">
                <a:solidFill>
                  <a:schemeClr val="bg1"/>
                </a:solidFill>
              </a:defRPr>
            </a:lvl1pPr>
            <a:lvl2pPr>
              <a:buNone/>
              <a:defRPr sz="5500">
                <a:solidFill>
                  <a:schemeClr val="bg1"/>
                </a:solidFill>
              </a:defRPr>
            </a:lvl2pPr>
            <a:lvl3pPr>
              <a:buNone/>
              <a:defRPr sz="5500">
                <a:solidFill>
                  <a:schemeClr val="bg1"/>
                </a:solidFill>
              </a:defRPr>
            </a:lvl3pPr>
            <a:lvl4pPr>
              <a:buNone/>
              <a:defRPr sz="5500">
                <a:solidFill>
                  <a:schemeClr val="bg1"/>
                </a:solidFill>
              </a:defRPr>
            </a:lvl4pPr>
            <a:lvl5pPr>
              <a:buNone/>
              <a:defRPr sz="5500">
                <a:solidFill>
                  <a:schemeClr val="bg1"/>
                </a:solidFill>
              </a:defRPr>
            </a:lvl5pPr>
          </a:lstStyle>
          <a:p>
            <a:pPr lvl="0"/>
            <a:r>
              <a:rPr lang="es-ES"/>
              <a:t>Haga clic para modificar los estilos de texto del patrón</a:t>
            </a:r>
          </a:p>
        </p:txBody>
      </p:sp>
      <p:pic>
        <p:nvPicPr>
          <p:cNvPr id="2" name="Gráfico 1">
            <a:extLst>
              <a:ext uri="{FF2B5EF4-FFF2-40B4-BE49-F238E27FC236}">
                <a16:creationId xmlns:a16="http://schemas.microsoft.com/office/drawing/2014/main" id="{F0094050-2C03-BF70-1855-ACE8E71B0067}"/>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48147" y="5836048"/>
            <a:ext cx="3915740" cy="904881"/>
          </a:xfrm>
          <a:prstGeom prst="rect">
            <a:avLst/>
          </a:prstGeom>
        </p:spPr>
      </p:pic>
    </p:spTree>
    <p:extLst>
      <p:ext uri="{BB962C8B-B14F-4D97-AF65-F5344CB8AC3E}">
        <p14:creationId xmlns:p14="http://schemas.microsoft.com/office/powerpoint/2010/main" val="2595860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DICE - FOTO dcha 2/3">
    <p:bg>
      <p:bgPr>
        <a:solidFill>
          <a:srgbClr val="FFFFFF"/>
        </a:solidFill>
        <a:effectLst/>
      </p:bgPr>
    </p:bg>
    <p:spTree>
      <p:nvGrpSpPr>
        <p:cNvPr id="1" name=""/>
        <p:cNvGrpSpPr/>
        <p:nvPr/>
      </p:nvGrpSpPr>
      <p:grpSpPr>
        <a:xfrm>
          <a:off x="0" y="0"/>
          <a:ext cx="0" cy="0"/>
          <a:chOff x="0" y="0"/>
          <a:chExt cx="0" cy="0"/>
        </a:xfrm>
      </p:grpSpPr>
      <p:sp>
        <p:nvSpPr>
          <p:cNvPr id="14" name="Text Placeholder 33">
            <a:extLst>
              <a:ext uri="{FF2B5EF4-FFF2-40B4-BE49-F238E27FC236}">
                <a16:creationId xmlns:a16="http://schemas.microsoft.com/office/drawing/2014/main" id="{C0E96C8E-C9B4-93D8-0EB4-30F93A841C08}"/>
              </a:ext>
            </a:extLst>
          </p:cNvPr>
          <p:cNvSpPr>
            <a:spLocks noGrp="1"/>
          </p:cNvSpPr>
          <p:nvPr>
            <p:ph type="body" sz="quarter" idx="14" hasCustomPrompt="1"/>
          </p:nvPr>
        </p:nvSpPr>
        <p:spPr>
          <a:xfrm>
            <a:off x="444097" y="558362"/>
            <a:ext cx="3108400" cy="560387"/>
          </a:xfrm>
          <a:prstGeom prst="rect">
            <a:avLst/>
          </a:prstGeom>
        </p:spPr>
        <p:txBody>
          <a:bodyPr>
            <a:noAutofit/>
          </a:bodyPr>
          <a:lstStyle>
            <a:lvl1pPr marL="0" indent="0">
              <a:buNone/>
              <a:defRPr sz="3200" b="0" i="0">
                <a:solidFill>
                  <a:srgbClr val="FB002C"/>
                </a:solidFill>
                <a:latin typeface="Mapfre Text" pitchFamily="2" charset="77"/>
                <a:ea typeface="Open Sans" panose="020B0606030504020204" pitchFamily="34" charset="0"/>
                <a:cs typeface="Arial" panose="020B0604020202020204" pitchFamily="34" charset="0"/>
              </a:defRPr>
            </a:lvl1pPr>
            <a:lvl2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err="1"/>
              <a:t>Índice</a:t>
            </a:r>
            <a:endParaRPr lang="en-ES"/>
          </a:p>
        </p:txBody>
      </p:sp>
      <p:sp>
        <p:nvSpPr>
          <p:cNvPr id="2" name="Picture Placeholder 2">
            <a:extLst>
              <a:ext uri="{FF2B5EF4-FFF2-40B4-BE49-F238E27FC236}">
                <a16:creationId xmlns:a16="http://schemas.microsoft.com/office/drawing/2014/main" id="{194658F8-33CD-999C-C1CF-AD3362BC6384}"/>
              </a:ext>
            </a:extLst>
          </p:cNvPr>
          <p:cNvSpPr>
            <a:spLocks noGrp="1"/>
          </p:cNvSpPr>
          <p:nvPr>
            <p:ph type="pic" sz="quarter" idx="18"/>
          </p:nvPr>
        </p:nvSpPr>
        <p:spPr>
          <a:xfrm>
            <a:off x="3877167" y="552450"/>
            <a:ext cx="7870735" cy="5325989"/>
          </a:xfrm>
          <a:prstGeom prst="round2DiagRect">
            <a:avLst>
              <a:gd name="adj1" fmla="val 3070"/>
              <a:gd name="adj2" fmla="val 2929"/>
            </a:avLst>
          </a:prstGeom>
          <a:ln w="25400">
            <a:noFill/>
          </a:ln>
        </p:spPr>
        <p:txBody>
          <a:bodyPr>
            <a:normAutofit/>
          </a:bodyPr>
          <a:lstStyle>
            <a:lvl1pPr>
              <a:defRPr sz="2000" b="0" i="0">
                <a:latin typeface="Mapfre Text" pitchFamily="2" charset="77"/>
              </a:defRPr>
            </a:lvl1pPr>
          </a:lstStyle>
          <a:p>
            <a:endParaRPr lang="en-ES"/>
          </a:p>
        </p:txBody>
      </p:sp>
      <p:sp>
        <p:nvSpPr>
          <p:cNvPr id="3" name="Slide Number">
            <a:extLst>
              <a:ext uri="{FF2B5EF4-FFF2-40B4-BE49-F238E27FC236}">
                <a16:creationId xmlns:a16="http://schemas.microsoft.com/office/drawing/2014/main" id="{08CEE0F2-5339-1D70-4DC3-9CF4437D5054}"/>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2" name="Marcador de texto 5">
            <a:extLst>
              <a:ext uri="{FF2B5EF4-FFF2-40B4-BE49-F238E27FC236}">
                <a16:creationId xmlns:a16="http://schemas.microsoft.com/office/drawing/2014/main" id="{8DAE6639-7E07-746D-4ED5-C44EE2B0F49E}"/>
              </a:ext>
            </a:extLst>
          </p:cNvPr>
          <p:cNvSpPr>
            <a:spLocks noGrp="1"/>
          </p:cNvSpPr>
          <p:nvPr>
            <p:ph type="body" sz="quarter" idx="23" hasCustomPrompt="1"/>
          </p:nvPr>
        </p:nvSpPr>
        <p:spPr>
          <a:xfrm>
            <a:off x="444098" y="1638300"/>
            <a:ext cx="3108400" cy="471488"/>
          </a:xfrm>
          <a:prstGeom prst="rect">
            <a:avLst/>
          </a:prstGeom>
        </p:spPr>
        <p:txBody>
          <a:bodyPr>
            <a:norm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3" name="Marcador de texto 5">
            <a:extLst>
              <a:ext uri="{FF2B5EF4-FFF2-40B4-BE49-F238E27FC236}">
                <a16:creationId xmlns:a16="http://schemas.microsoft.com/office/drawing/2014/main" id="{08DF680D-3408-24FC-4128-F513143684A1}"/>
              </a:ext>
            </a:extLst>
          </p:cNvPr>
          <p:cNvSpPr>
            <a:spLocks noGrp="1"/>
          </p:cNvSpPr>
          <p:nvPr>
            <p:ph type="body" sz="quarter" idx="24" hasCustomPrompt="1"/>
          </p:nvPr>
        </p:nvSpPr>
        <p:spPr>
          <a:xfrm>
            <a:off x="444098" y="2204831"/>
            <a:ext cx="3108400" cy="804282"/>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24" name="Marcador de texto 5">
            <a:extLst>
              <a:ext uri="{FF2B5EF4-FFF2-40B4-BE49-F238E27FC236}">
                <a16:creationId xmlns:a16="http://schemas.microsoft.com/office/drawing/2014/main" id="{DD6B8231-9DA1-01A1-1597-0CB9BA2CE121}"/>
              </a:ext>
            </a:extLst>
          </p:cNvPr>
          <p:cNvSpPr>
            <a:spLocks noGrp="1"/>
          </p:cNvSpPr>
          <p:nvPr>
            <p:ph type="body" sz="quarter" idx="25" hasCustomPrompt="1"/>
          </p:nvPr>
        </p:nvSpPr>
        <p:spPr>
          <a:xfrm>
            <a:off x="444097" y="3193256"/>
            <a:ext cx="3108400" cy="471488"/>
          </a:xfrm>
          <a:prstGeom prst="rect">
            <a:avLst/>
          </a:prstGeom>
        </p:spPr>
        <p:txBody>
          <a:bodyPr>
            <a:norm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5" name="Marcador de texto 5">
            <a:extLst>
              <a:ext uri="{FF2B5EF4-FFF2-40B4-BE49-F238E27FC236}">
                <a16:creationId xmlns:a16="http://schemas.microsoft.com/office/drawing/2014/main" id="{671A0EF4-D34B-DB8A-1EE1-734AD644F1A4}"/>
              </a:ext>
            </a:extLst>
          </p:cNvPr>
          <p:cNvSpPr>
            <a:spLocks noGrp="1"/>
          </p:cNvSpPr>
          <p:nvPr>
            <p:ph type="body" sz="quarter" idx="26" hasCustomPrompt="1"/>
          </p:nvPr>
        </p:nvSpPr>
        <p:spPr>
          <a:xfrm>
            <a:off x="444097" y="3759787"/>
            <a:ext cx="3108400" cy="804282"/>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26" name="Marcador de texto 5">
            <a:extLst>
              <a:ext uri="{FF2B5EF4-FFF2-40B4-BE49-F238E27FC236}">
                <a16:creationId xmlns:a16="http://schemas.microsoft.com/office/drawing/2014/main" id="{42F529EC-5D77-D78C-6070-D14C894951F2}"/>
              </a:ext>
            </a:extLst>
          </p:cNvPr>
          <p:cNvSpPr>
            <a:spLocks noGrp="1"/>
          </p:cNvSpPr>
          <p:nvPr>
            <p:ph type="body" sz="quarter" idx="27" hasCustomPrompt="1"/>
          </p:nvPr>
        </p:nvSpPr>
        <p:spPr>
          <a:xfrm>
            <a:off x="444098" y="4763638"/>
            <a:ext cx="3108400" cy="471488"/>
          </a:xfrm>
          <a:prstGeom prst="rect">
            <a:avLst/>
          </a:prstGeom>
        </p:spPr>
        <p:txBody>
          <a:bodyPr>
            <a:norm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7" name="Marcador de texto 5">
            <a:extLst>
              <a:ext uri="{FF2B5EF4-FFF2-40B4-BE49-F238E27FC236}">
                <a16:creationId xmlns:a16="http://schemas.microsoft.com/office/drawing/2014/main" id="{BA810807-B44F-6815-524F-6C3E6128AABD}"/>
              </a:ext>
            </a:extLst>
          </p:cNvPr>
          <p:cNvSpPr>
            <a:spLocks noGrp="1"/>
          </p:cNvSpPr>
          <p:nvPr>
            <p:ph type="body" sz="quarter" idx="28" hasCustomPrompt="1"/>
          </p:nvPr>
        </p:nvSpPr>
        <p:spPr>
          <a:xfrm>
            <a:off x="444098" y="5330169"/>
            <a:ext cx="3108400" cy="804282"/>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B813817C-D31C-7018-CC37-1D5B981E801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5878439"/>
            <a:ext cx="3195015" cy="738330"/>
          </a:xfrm>
          <a:prstGeom prst="rect">
            <a:avLst/>
          </a:prstGeom>
        </p:spPr>
      </p:pic>
    </p:spTree>
    <p:extLst>
      <p:ext uri="{BB962C8B-B14F-4D97-AF65-F5344CB8AC3E}">
        <p14:creationId xmlns:p14="http://schemas.microsoft.com/office/powerpoint/2010/main" val="3690344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796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DICE - FOTO dcha 2/3 rojo">
    <p:bg>
      <p:bgPr>
        <a:solidFill>
          <a:srgbClr val="FB002C"/>
        </a:solidFill>
        <a:effectLst/>
      </p:bgPr>
    </p:bg>
    <p:spTree>
      <p:nvGrpSpPr>
        <p:cNvPr id="1" name=""/>
        <p:cNvGrpSpPr/>
        <p:nvPr/>
      </p:nvGrpSpPr>
      <p:grpSpPr>
        <a:xfrm>
          <a:off x="0" y="0"/>
          <a:ext cx="0" cy="0"/>
          <a:chOff x="0" y="0"/>
          <a:chExt cx="0" cy="0"/>
        </a:xfrm>
      </p:grpSpPr>
      <p:sp>
        <p:nvSpPr>
          <p:cNvPr id="14" name="Text Placeholder 33">
            <a:extLst>
              <a:ext uri="{FF2B5EF4-FFF2-40B4-BE49-F238E27FC236}">
                <a16:creationId xmlns:a16="http://schemas.microsoft.com/office/drawing/2014/main" id="{C0E96C8E-C9B4-93D8-0EB4-30F93A841C08}"/>
              </a:ext>
            </a:extLst>
          </p:cNvPr>
          <p:cNvSpPr>
            <a:spLocks noGrp="1"/>
          </p:cNvSpPr>
          <p:nvPr>
            <p:ph type="body" sz="quarter" idx="14" hasCustomPrompt="1"/>
          </p:nvPr>
        </p:nvSpPr>
        <p:spPr>
          <a:xfrm>
            <a:off x="444097" y="558362"/>
            <a:ext cx="3108400" cy="560387"/>
          </a:xfrm>
          <a:prstGeom prst="rect">
            <a:avLst/>
          </a:prstGeom>
        </p:spPr>
        <p:txBody>
          <a:bodyPr>
            <a:noAutofit/>
          </a:bodyPr>
          <a:lstStyle>
            <a:lvl1pPr marL="0" indent="0">
              <a:buNone/>
              <a:defRPr sz="3200" b="0" i="0">
                <a:solidFill>
                  <a:schemeClr val="bg1"/>
                </a:solidFill>
                <a:latin typeface="Mapfre Text" pitchFamily="2" charset="77"/>
                <a:ea typeface="Open Sans" panose="020B0606030504020204" pitchFamily="34" charset="0"/>
                <a:cs typeface="Arial" panose="020B0604020202020204" pitchFamily="34" charset="0"/>
              </a:defRPr>
            </a:lvl1pPr>
            <a:lvl2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err="1"/>
              <a:t>Índice</a:t>
            </a:r>
            <a:endParaRPr lang="en-ES"/>
          </a:p>
        </p:txBody>
      </p:sp>
      <p:sp>
        <p:nvSpPr>
          <p:cNvPr id="3" name="Slide Number">
            <a:extLst>
              <a:ext uri="{FF2B5EF4-FFF2-40B4-BE49-F238E27FC236}">
                <a16:creationId xmlns:a16="http://schemas.microsoft.com/office/drawing/2014/main" id="{08CEE0F2-5339-1D70-4DC3-9CF4437D5054}"/>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solidFill>
                  <a:schemeClr val="bg1"/>
                </a:solidFill>
                <a:latin typeface="Mapfre Text" pitchFamily="2" charset="77"/>
              </a:defRPr>
            </a:lvl1pPr>
          </a:lstStyle>
          <a:p>
            <a:fld id="{86CB4B4D-7CA3-9044-876B-883B54F8677D}" type="slidenum">
              <a:rPr lang="es-ES" smtClean="0"/>
              <a:pPr/>
              <a:t>‹#›</a:t>
            </a:fld>
            <a:endParaRPr lang="es-ES"/>
          </a:p>
        </p:txBody>
      </p:sp>
      <p:sp>
        <p:nvSpPr>
          <p:cNvPr id="22" name="Marcador de texto 5">
            <a:extLst>
              <a:ext uri="{FF2B5EF4-FFF2-40B4-BE49-F238E27FC236}">
                <a16:creationId xmlns:a16="http://schemas.microsoft.com/office/drawing/2014/main" id="{8DAE6639-7E07-746D-4ED5-C44EE2B0F49E}"/>
              </a:ext>
            </a:extLst>
          </p:cNvPr>
          <p:cNvSpPr>
            <a:spLocks noGrp="1"/>
          </p:cNvSpPr>
          <p:nvPr>
            <p:ph type="body" sz="quarter" idx="23" hasCustomPrompt="1"/>
          </p:nvPr>
        </p:nvSpPr>
        <p:spPr>
          <a:xfrm>
            <a:off x="444098" y="1638300"/>
            <a:ext cx="3108400" cy="471488"/>
          </a:xfrm>
          <a:prstGeom prst="rect">
            <a:avLst/>
          </a:prstGeom>
        </p:spPr>
        <p:txBody>
          <a:bodyPr>
            <a:normAutofit/>
          </a:bodyPr>
          <a:lstStyle>
            <a:lvl1pPr marL="0" indent="0">
              <a:buNone/>
              <a:defRPr sz="1600" b="0" i="0">
                <a:solidFill>
                  <a:schemeClr val="bg1"/>
                </a:solidFill>
                <a:latin typeface="Mapfre Text" pitchFamily="2" charset="77"/>
              </a:defRPr>
            </a:lvl1pPr>
          </a:lstStyle>
          <a:p>
            <a:pPr lvl="0"/>
            <a:r>
              <a:rPr lang="es-ES"/>
              <a:t>HAGA CLIC PARA MODIFICAR TÍTULO</a:t>
            </a:r>
          </a:p>
        </p:txBody>
      </p:sp>
      <p:sp>
        <p:nvSpPr>
          <p:cNvPr id="23" name="Marcador de texto 5">
            <a:extLst>
              <a:ext uri="{FF2B5EF4-FFF2-40B4-BE49-F238E27FC236}">
                <a16:creationId xmlns:a16="http://schemas.microsoft.com/office/drawing/2014/main" id="{08DF680D-3408-24FC-4128-F513143684A1}"/>
              </a:ext>
            </a:extLst>
          </p:cNvPr>
          <p:cNvSpPr>
            <a:spLocks noGrp="1"/>
          </p:cNvSpPr>
          <p:nvPr>
            <p:ph type="body" sz="quarter" idx="24" hasCustomPrompt="1"/>
          </p:nvPr>
        </p:nvSpPr>
        <p:spPr>
          <a:xfrm>
            <a:off x="444098" y="2204831"/>
            <a:ext cx="3108400" cy="804282"/>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40000B"/>
                </a:solidFill>
                <a:latin typeface="Mapfre Text" pitchFamily="2" charset="77"/>
              </a:defRPr>
            </a:lvl1pPr>
          </a:lstStyle>
          <a:p>
            <a:pPr lvl="0"/>
            <a:r>
              <a:rPr lang="es-ES"/>
              <a:t>Haga clic para modificar texto</a:t>
            </a:r>
          </a:p>
        </p:txBody>
      </p:sp>
      <p:sp>
        <p:nvSpPr>
          <p:cNvPr id="24" name="Marcador de texto 5">
            <a:extLst>
              <a:ext uri="{FF2B5EF4-FFF2-40B4-BE49-F238E27FC236}">
                <a16:creationId xmlns:a16="http://schemas.microsoft.com/office/drawing/2014/main" id="{DD6B8231-9DA1-01A1-1597-0CB9BA2CE121}"/>
              </a:ext>
            </a:extLst>
          </p:cNvPr>
          <p:cNvSpPr>
            <a:spLocks noGrp="1"/>
          </p:cNvSpPr>
          <p:nvPr>
            <p:ph type="body" sz="quarter" idx="25" hasCustomPrompt="1"/>
          </p:nvPr>
        </p:nvSpPr>
        <p:spPr>
          <a:xfrm>
            <a:off x="444097" y="3193256"/>
            <a:ext cx="3108400" cy="471488"/>
          </a:xfrm>
          <a:prstGeom prst="rect">
            <a:avLst/>
          </a:prstGeom>
        </p:spPr>
        <p:txBody>
          <a:bodyPr>
            <a:normAutofit/>
          </a:bodyPr>
          <a:lstStyle>
            <a:lvl1pPr marL="0" indent="0">
              <a:buNone/>
              <a:defRPr sz="1600" b="0" i="0">
                <a:solidFill>
                  <a:schemeClr val="bg1"/>
                </a:solidFill>
                <a:latin typeface="Mapfre Text" pitchFamily="2" charset="77"/>
              </a:defRPr>
            </a:lvl1pPr>
          </a:lstStyle>
          <a:p>
            <a:pPr lvl="0"/>
            <a:r>
              <a:rPr lang="es-ES"/>
              <a:t>HAGA CLIC PARA MODIFICAR TÍTULO</a:t>
            </a:r>
          </a:p>
        </p:txBody>
      </p:sp>
      <p:sp>
        <p:nvSpPr>
          <p:cNvPr id="25" name="Marcador de texto 5">
            <a:extLst>
              <a:ext uri="{FF2B5EF4-FFF2-40B4-BE49-F238E27FC236}">
                <a16:creationId xmlns:a16="http://schemas.microsoft.com/office/drawing/2014/main" id="{671A0EF4-D34B-DB8A-1EE1-734AD644F1A4}"/>
              </a:ext>
            </a:extLst>
          </p:cNvPr>
          <p:cNvSpPr>
            <a:spLocks noGrp="1"/>
          </p:cNvSpPr>
          <p:nvPr>
            <p:ph type="body" sz="quarter" idx="26" hasCustomPrompt="1"/>
          </p:nvPr>
        </p:nvSpPr>
        <p:spPr>
          <a:xfrm>
            <a:off x="444097" y="3759787"/>
            <a:ext cx="3108400" cy="804282"/>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40000B"/>
                </a:solidFill>
                <a:latin typeface="Mapfre Text" pitchFamily="2" charset="77"/>
              </a:defRPr>
            </a:lvl1pPr>
          </a:lstStyle>
          <a:p>
            <a:pPr lvl="0"/>
            <a:r>
              <a:rPr lang="es-ES"/>
              <a:t>Haga clic para modificar texto</a:t>
            </a:r>
          </a:p>
        </p:txBody>
      </p:sp>
      <p:sp>
        <p:nvSpPr>
          <p:cNvPr id="26" name="Marcador de texto 5">
            <a:extLst>
              <a:ext uri="{FF2B5EF4-FFF2-40B4-BE49-F238E27FC236}">
                <a16:creationId xmlns:a16="http://schemas.microsoft.com/office/drawing/2014/main" id="{42F529EC-5D77-D78C-6070-D14C894951F2}"/>
              </a:ext>
            </a:extLst>
          </p:cNvPr>
          <p:cNvSpPr>
            <a:spLocks noGrp="1"/>
          </p:cNvSpPr>
          <p:nvPr>
            <p:ph type="body" sz="quarter" idx="27" hasCustomPrompt="1"/>
          </p:nvPr>
        </p:nvSpPr>
        <p:spPr>
          <a:xfrm>
            <a:off x="444098" y="4763638"/>
            <a:ext cx="3108400" cy="471488"/>
          </a:xfrm>
          <a:prstGeom prst="rect">
            <a:avLst/>
          </a:prstGeom>
        </p:spPr>
        <p:txBody>
          <a:bodyPr>
            <a:normAutofit/>
          </a:bodyPr>
          <a:lstStyle>
            <a:lvl1pPr marL="0" indent="0">
              <a:buNone/>
              <a:defRPr sz="1600" b="0" i="0">
                <a:solidFill>
                  <a:schemeClr val="bg1"/>
                </a:solidFill>
                <a:latin typeface="Mapfre Text" pitchFamily="2" charset="77"/>
              </a:defRPr>
            </a:lvl1pPr>
          </a:lstStyle>
          <a:p>
            <a:pPr lvl="0"/>
            <a:r>
              <a:rPr lang="es-ES"/>
              <a:t>HAGA CLIC PARA MODIFICAR TÍTULO</a:t>
            </a:r>
          </a:p>
        </p:txBody>
      </p:sp>
      <p:sp>
        <p:nvSpPr>
          <p:cNvPr id="27" name="Marcador de texto 5">
            <a:extLst>
              <a:ext uri="{FF2B5EF4-FFF2-40B4-BE49-F238E27FC236}">
                <a16:creationId xmlns:a16="http://schemas.microsoft.com/office/drawing/2014/main" id="{BA810807-B44F-6815-524F-6C3E6128AABD}"/>
              </a:ext>
            </a:extLst>
          </p:cNvPr>
          <p:cNvSpPr>
            <a:spLocks noGrp="1"/>
          </p:cNvSpPr>
          <p:nvPr>
            <p:ph type="body" sz="quarter" idx="28" hasCustomPrompt="1"/>
          </p:nvPr>
        </p:nvSpPr>
        <p:spPr>
          <a:xfrm>
            <a:off x="444098" y="5330169"/>
            <a:ext cx="3108400" cy="804282"/>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40000B"/>
                </a:solidFill>
                <a:latin typeface="Mapfre Text" pitchFamily="2" charset="77"/>
              </a:defRPr>
            </a:lvl1pPr>
          </a:lstStyle>
          <a:p>
            <a:pPr lvl="0"/>
            <a:r>
              <a:rPr lang="es-ES"/>
              <a:t>Haga clic para modificar texto</a:t>
            </a:r>
          </a:p>
        </p:txBody>
      </p:sp>
      <p:sp>
        <p:nvSpPr>
          <p:cNvPr id="7" name="Picture Placeholder 2">
            <a:extLst>
              <a:ext uri="{FF2B5EF4-FFF2-40B4-BE49-F238E27FC236}">
                <a16:creationId xmlns:a16="http://schemas.microsoft.com/office/drawing/2014/main" id="{E575B319-9769-3193-64B9-D54E8422E881}"/>
              </a:ext>
            </a:extLst>
          </p:cNvPr>
          <p:cNvSpPr>
            <a:spLocks noGrp="1"/>
          </p:cNvSpPr>
          <p:nvPr>
            <p:ph type="pic" sz="quarter" idx="18"/>
          </p:nvPr>
        </p:nvSpPr>
        <p:spPr>
          <a:xfrm>
            <a:off x="3877167" y="552450"/>
            <a:ext cx="7870735" cy="5325989"/>
          </a:xfrm>
          <a:prstGeom prst="round2DiagRect">
            <a:avLst>
              <a:gd name="adj1" fmla="val 3070"/>
              <a:gd name="adj2" fmla="val 2929"/>
            </a:avLst>
          </a:prstGeom>
          <a:ln w="25400">
            <a:noFill/>
          </a:ln>
        </p:spPr>
        <p:txBody>
          <a:bodyPr>
            <a:normAutofit/>
          </a:bodyPr>
          <a:lstStyle>
            <a:lvl1pPr>
              <a:defRPr sz="2000" b="0" i="0">
                <a:latin typeface="Mapfre Text" pitchFamily="2" charset="77"/>
              </a:defRPr>
            </a:lvl1pPr>
          </a:lstStyle>
          <a:p>
            <a:endParaRPr lang="en-ES"/>
          </a:p>
        </p:txBody>
      </p:sp>
      <p:pic>
        <p:nvPicPr>
          <p:cNvPr id="2" name="Gráfico 1">
            <a:extLst>
              <a:ext uri="{FF2B5EF4-FFF2-40B4-BE49-F238E27FC236}">
                <a16:creationId xmlns:a16="http://schemas.microsoft.com/office/drawing/2014/main" id="{DEC4CFF8-1908-3D0C-2F05-A3488F013C6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5878439"/>
            <a:ext cx="3195015" cy="738330"/>
          </a:xfrm>
          <a:prstGeom prst="rect">
            <a:avLst/>
          </a:prstGeom>
        </p:spPr>
      </p:pic>
    </p:spTree>
    <p:extLst>
      <p:ext uri="{BB962C8B-B14F-4D97-AF65-F5344CB8AC3E}">
        <p14:creationId xmlns:p14="http://schemas.microsoft.com/office/powerpoint/2010/main" val="2181754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NDICE - FOTO izda 2/3">
    <p:bg>
      <p:bgPr>
        <a:solidFill>
          <a:srgbClr val="FFFFFF"/>
        </a:solidFill>
        <a:effectLst/>
      </p:bgPr>
    </p:bg>
    <p:spTree>
      <p:nvGrpSpPr>
        <p:cNvPr id="1" name=""/>
        <p:cNvGrpSpPr/>
        <p:nvPr/>
      </p:nvGrpSpPr>
      <p:grpSpPr>
        <a:xfrm>
          <a:off x="0" y="0"/>
          <a:ext cx="0" cy="0"/>
          <a:chOff x="0" y="0"/>
          <a:chExt cx="0" cy="0"/>
        </a:xfrm>
      </p:grpSpPr>
      <p:sp>
        <p:nvSpPr>
          <p:cNvPr id="14" name="Text Placeholder 33">
            <a:extLst>
              <a:ext uri="{FF2B5EF4-FFF2-40B4-BE49-F238E27FC236}">
                <a16:creationId xmlns:a16="http://schemas.microsoft.com/office/drawing/2014/main" id="{C0E96C8E-C9B4-93D8-0EB4-30F93A841C08}"/>
              </a:ext>
            </a:extLst>
          </p:cNvPr>
          <p:cNvSpPr>
            <a:spLocks noGrp="1"/>
          </p:cNvSpPr>
          <p:nvPr>
            <p:ph type="body" sz="quarter" idx="14" hasCustomPrompt="1"/>
          </p:nvPr>
        </p:nvSpPr>
        <p:spPr>
          <a:xfrm>
            <a:off x="8639099" y="558362"/>
            <a:ext cx="3108400" cy="560387"/>
          </a:xfrm>
          <a:prstGeom prst="rect">
            <a:avLst/>
          </a:prstGeom>
        </p:spPr>
        <p:txBody>
          <a:bodyPr>
            <a:noAutofit/>
          </a:bodyPr>
          <a:lstStyle>
            <a:lvl1pPr marL="0" indent="0">
              <a:buNone/>
              <a:defRPr sz="3200" b="0" i="0">
                <a:solidFill>
                  <a:srgbClr val="FB002C"/>
                </a:solidFill>
                <a:latin typeface="Mapfre Text" pitchFamily="2" charset="77"/>
                <a:ea typeface="Open Sans" panose="020B0606030504020204" pitchFamily="34" charset="0"/>
                <a:cs typeface="Arial" panose="020B0604020202020204" pitchFamily="34" charset="0"/>
              </a:defRPr>
            </a:lvl1pPr>
            <a:lvl2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err="1"/>
              <a:t>Índice</a:t>
            </a:r>
            <a:endParaRPr lang="en-ES"/>
          </a:p>
        </p:txBody>
      </p:sp>
      <p:sp>
        <p:nvSpPr>
          <p:cNvPr id="2" name="Picture Placeholder 2">
            <a:extLst>
              <a:ext uri="{FF2B5EF4-FFF2-40B4-BE49-F238E27FC236}">
                <a16:creationId xmlns:a16="http://schemas.microsoft.com/office/drawing/2014/main" id="{194658F8-33CD-999C-C1CF-AD3362BC6384}"/>
              </a:ext>
            </a:extLst>
          </p:cNvPr>
          <p:cNvSpPr>
            <a:spLocks noGrp="1"/>
          </p:cNvSpPr>
          <p:nvPr>
            <p:ph type="pic" sz="quarter" idx="18"/>
          </p:nvPr>
        </p:nvSpPr>
        <p:spPr>
          <a:xfrm>
            <a:off x="444097" y="552450"/>
            <a:ext cx="7870735" cy="5325989"/>
          </a:xfrm>
          <a:prstGeom prst="round2DiagRect">
            <a:avLst>
              <a:gd name="adj1" fmla="val 3739"/>
              <a:gd name="adj2" fmla="val 3821"/>
            </a:avLst>
          </a:prstGeom>
          <a:ln w="25400">
            <a:noFill/>
          </a:ln>
        </p:spPr>
        <p:txBody>
          <a:bodyPr>
            <a:normAutofit/>
          </a:bodyPr>
          <a:lstStyle>
            <a:lvl1pPr>
              <a:defRPr sz="2000" b="0" i="0">
                <a:latin typeface="Mapfre Text" pitchFamily="2" charset="77"/>
              </a:defRPr>
            </a:lvl1pPr>
          </a:lstStyle>
          <a:p>
            <a:endParaRPr lang="en-ES"/>
          </a:p>
        </p:txBody>
      </p:sp>
      <p:sp>
        <p:nvSpPr>
          <p:cNvPr id="3" name="Slide Number">
            <a:extLst>
              <a:ext uri="{FF2B5EF4-FFF2-40B4-BE49-F238E27FC236}">
                <a16:creationId xmlns:a16="http://schemas.microsoft.com/office/drawing/2014/main" id="{08CEE0F2-5339-1D70-4DC3-9CF4437D5054}"/>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2" name="Marcador de texto 5">
            <a:extLst>
              <a:ext uri="{FF2B5EF4-FFF2-40B4-BE49-F238E27FC236}">
                <a16:creationId xmlns:a16="http://schemas.microsoft.com/office/drawing/2014/main" id="{8DAE6639-7E07-746D-4ED5-C44EE2B0F49E}"/>
              </a:ext>
            </a:extLst>
          </p:cNvPr>
          <p:cNvSpPr>
            <a:spLocks noGrp="1"/>
          </p:cNvSpPr>
          <p:nvPr>
            <p:ph type="body" sz="quarter" idx="23" hasCustomPrompt="1"/>
          </p:nvPr>
        </p:nvSpPr>
        <p:spPr>
          <a:xfrm>
            <a:off x="8639100" y="1638300"/>
            <a:ext cx="3108400" cy="471488"/>
          </a:xfrm>
          <a:prstGeom prst="rect">
            <a:avLst/>
          </a:prstGeom>
        </p:spPr>
        <p:txBody>
          <a:bodyPr>
            <a:norm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3" name="Marcador de texto 5">
            <a:extLst>
              <a:ext uri="{FF2B5EF4-FFF2-40B4-BE49-F238E27FC236}">
                <a16:creationId xmlns:a16="http://schemas.microsoft.com/office/drawing/2014/main" id="{08DF680D-3408-24FC-4128-F513143684A1}"/>
              </a:ext>
            </a:extLst>
          </p:cNvPr>
          <p:cNvSpPr>
            <a:spLocks noGrp="1"/>
          </p:cNvSpPr>
          <p:nvPr>
            <p:ph type="body" sz="quarter" idx="24" hasCustomPrompt="1"/>
          </p:nvPr>
        </p:nvSpPr>
        <p:spPr>
          <a:xfrm>
            <a:off x="8639100" y="2204831"/>
            <a:ext cx="3108400" cy="804282"/>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24" name="Marcador de texto 5">
            <a:extLst>
              <a:ext uri="{FF2B5EF4-FFF2-40B4-BE49-F238E27FC236}">
                <a16:creationId xmlns:a16="http://schemas.microsoft.com/office/drawing/2014/main" id="{DD6B8231-9DA1-01A1-1597-0CB9BA2CE121}"/>
              </a:ext>
            </a:extLst>
          </p:cNvPr>
          <p:cNvSpPr>
            <a:spLocks noGrp="1"/>
          </p:cNvSpPr>
          <p:nvPr>
            <p:ph type="body" sz="quarter" idx="25" hasCustomPrompt="1"/>
          </p:nvPr>
        </p:nvSpPr>
        <p:spPr>
          <a:xfrm>
            <a:off x="8639099" y="3193256"/>
            <a:ext cx="3108400" cy="471488"/>
          </a:xfrm>
          <a:prstGeom prst="rect">
            <a:avLst/>
          </a:prstGeom>
        </p:spPr>
        <p:txBody>
          <a:bodyPr>
            <a:norm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5" name="Marcador de texto 5">
            <a:extLst>
              <a:ext uri="{FF2B5EF4-FFF2-40B4-BE49-F238E27FC236}">
                <a16:creationId xmlns:a16="http://schemas.microsoft.com/office/drawing/2014/main" id="{671A0EF4-D34B-DB8A-1EE1-734AD644F1A4}"/>
              </a:ext>
            </a:extLst>
          </p:cNvPr>
          <p:cNvSpPr>
            <a:spLocks noGrp="1"/>
          </p:cNvSpPr>
          <p:nvPr>
            <p:ph type="body" sz="quarter" idx="26" hasCustomPrompt="1"/>
          </p:nvPr>
        </p:nvSpPr>
        <p:spPr>
          <a:xfrm>
            <a:off x="8639099" y="3759787"/>
            <a:ext cx="3108400" cy="804282"/>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26" name="Marcador de texto 5">
            <a:extLst>
              <a:ext uri="{FF2B5EF4-FFF2-40B4-BE49-F238E27FC236}">
                <a16:creationId xmlns:a16="http://schemas.microsoft.com/office/drawing/2014/main" id="{42F529EC-5D77-D78C-6070-D14C894951F2}"/>
              </a:ext>
            </a:extLst>
          </p:cNvPr>
          <p:cNvSpPr>
            <a:spLocks noGrp="1"/>
          </p:cNvSpPr>
          <p:nvPr>
            <p:ph type="body" sz="quarter" idx="27" hasCustomPrompt="1"/>
          </p:nvPr>
        </p:nvSpPr>
        <p:spPr>
          <a:xfrm>
            <a:off x="8639100" y="4763638"/>
            <a:ext cx="3108400" cy="471488"/>
          </a:xfrm>
          <a:prstGeom prst="rect">
            <a:avLst/>
          </a:prstGeom>
        </p:spPr>
        <p:txBody>
          <a:bodyPr>
            <a:normAutofit/>
          </a:bodyPr>
          <a:lstStyle>
            <a:lvl1pPr marL="0" indent="0">
              <a:buNone/>
              <a:defRPr sz="1600" b="0" i="0">
                <a:solidFill>
                  <a:srgbClr val="FB002C"/>
                </a:solidFill>
                <a:latin typeface="Mapfre Text" pitchFamily="2" charset="77"/>
              </a:defRPr>
            </a:lvl1pPr>
          </a:lstStyle>
          <a:p>
            <a:pPr lvl="0"/>
            <a:r>
              <a:rPr lang="es-ES"/>
              <a:t>HAGA CLIC PARA MODIFICAR TÍTULO</a:t>
            </a:r>
          </a:p>
        </p:txBody>
      </p:sp>
      <p:sp>
        <p:nvSpPr>
          <p:cNvPr id="27" name="Marcador de texto 5">
            <a:extLst>
              <a:ext uri="{FF2B5EF4-FFF2-40B4-BE49-F238E27FC236}">
                <a16:creationId xmlns:a16="http://schemas.microsoft.com/office/drawing/2014/main" id="{BA810807-B44F-6815-524F-6C3E6128AABD}"/>
              </a:ext>
            </a:extLst>
          </p:cNvPr>
          <p:cNvSpPr>
            <a:spLocks noGrp="1"/>
          </p:cNvSpPr>
          <p:nvPr>
            <p:ph type="body" sz="quarter" idx="28" hasCustomPrompt="1"/>
          </p:nvPr>
        </p:nvSpPr>
        <p:spPr>
          <a:xfrm>
            <a:off x="8639100" y="5330169"/>
            <a:ext cx="3108400" cy="587760"/>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3E335CDA-4EE8-482B-E659-5CB24652365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5878439"/>
            <a:ext cx="3195015" cy="738330"/>
          </a:xfrm>
          <a:prstGeom prst="rect">
            <a:avLst/>
          </a:prstGeom>
        </p:spPr>
      </p:pic>
    </p:spTree>
    <p:extLst>
      <p:ext uri="{BB962C8B-B14F-4D97-AF65-F5344CB8AC3E}">
        <p14:creationId xmlns:p14="http://schemas.microsoft.com/office/powerpoint/2010/main" val="516725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INDICE - FOTO izda 2/3 rojo">
    <p:bg>
      <p:bgPr>
        <a:solidFill>
          <a:srgbClr val="FB002C"/>
        </a:solidFill>
        <a:effectLst/>
      </p:bgPr>
    </p:bg>
    <p:spTree>
      <p:nvGrpSpPr>
        <p:cNvPr id="1" name=""/>
        <p:cNvGrpSpPr/>
        <p:nvPr/>
      </p:nvGrpSpPr>
      <p:grpSpPr>
        <a:xfrm>
          <a:off x="0" y="0"/>
          <a:ext cx="0" cy="0"/>
          <a:chOff x="0" y="0"/>
          <a:chExt cx="0" cy="0"/>
        </a:xfrm>
      </p:grpSpPr>
      <p:sp>
        <p:nvSpPr>
          <p:cNvPr id="14" name="Text Placeholder 33">
            <a:extLst>
              <a:ext uri="{FF2B5EF4-FFF2-40B4-BE49-F238E27FC236}">
                <a16:creationId xmlns:a16="http://schemas.microsoft.com/office/drawing/2014/main" id="{C0E96C8E-C9B4-93D8-0EB4-30F93A841C08}"/>
              </a:ext>
            </a:extLst>
          </p:cNvPr>
          <p:cNvSpPr>
            <a:spLocks noGrp="1"/>
          </p:cNvSpPr>
          <p:nvPr>
            <p:ph type="body" sz="quarter" idx="14" hasCustomPrompt="1"/>
          </p:nvPr>
        </p:nvSpPr>
        <p:spPr>
          <a:xfrm>
            <a:off x="8639098" y="558362"/>
            <a:ext cx="3108400" cy="560387"/>
          </a:xfrm>
          <a:prstGeom prst="rect">
            <a:avLst/>
          </a:prstGeom>
        </p:spPr>
        <p:txBody>
          <a:bodyPr>
            <a:noAutofit/>
          </a:bodyPr>
          <a:lstStyle>
            <a:lvl1pPr marL="0" indent="0">
              <a:buNone/>
              <a:defRPr sz="3200" b="0" i="0">
                <a:solidFill>
                  <a:schemeClr val="bg1"/>
                </a:solidFill>
                <a:latin typeface="Mapfre Text" pitchFamily="2" charset="77"/>
                <a:ea typeface="Open Sans" panose="020B0606030504020204" pitchFamily="34" charset="0"/>
                <a:cs typeface="Arial" panose="020B0604020202020204" pitchFamily="34" charset="0"/>
              </a:defRPr>
            </a:lvl1pPr>
            <a:lvl2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err="1"/>
              <a:t>Índice</a:t>
            </a:r>
            <a:endParaRPr lang="en-ES"/>
          </a:p>
        </p:txBody>
      </p:sp>
      <p:sp>
        <p:nvSpPr>
          <p:cNvPr id="2" name="Picture Placeholder 2">
            <a:extLst>
              <a:ext uri="{FF2B5EF4-FFF2-40B4-BE49-F238E27FC236}">
                <a16:creationId xmlns:a16="http://schemas.microsoft.com/office/drawing/2014/main" id="{194658F8-33CD-999C-C1CF-AD3362BC6384}"/>
              </a:ext>
            </a:extLst>
          </p:cNvPr>
          <p:cNvSpPr>
            <a:spLocks noGrp="1"/>
          </p:cNvSpPr>
          <p:nvPr>
            <p:ph type="pic" sz="quarter" idx="18"/>
          </p:nvPr>
        </p:nvSpPr>
        <p:spPr>
          <a:xfrm>
            <a:off x="444501" y="552450"/>
            <a:ext cx="7870735" cy="5325989"/>
          </a:xfrm>
          <a:prstGeom prst="round2DiagRect">
            <a:avLst>
              <a:gd name="adj1" fmla="val 3516"/>
              <a:gd name="adj2" fmla="val 4490"/>
            </a:avLst>
          </a:prstGeom>
          <a:ln w="25400">
            <a:noFill/>
          </a:ln>
        </p:spPr>
        <p:txBody>
          <a:bodyPr>
            <a:normAutofit/>
          </a:bodyPr>
          <a:lstStyle>
            <a:lvl1pPr>
              <a:defRPr sz="2000" b="0" i="0">
                <a:latin typeface="Mapfre Text" pitchFamily="2" charset="77"/>
              </a:defRPr>
            </a:lvl1pPr>
          </a:lstStyle>
          <a:p>
            <a:endParaRPr lang="en-ES"/>
          </a:p>
        </p:txBody>
      </p:sp>
      <p:sp>
        <p:nvSpPr>
          <p:cNvPr id="3" name="Slide Number">
            <a:extLst>
              <a:ext uri="{FF2B5EF4-FFF2-40B4-BE49-F238E27FC236}">
                <a16:creationId xmlns:a16="http://schemas.microsoft.com/office/drawing/2014/main" id="{08CEE0F2-5339-1D70-4DC3-9CF4437D5054}"/>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solidFill>
                  <a:schemeClr val="bg1"/>
                </a:solidFill>
                <a:latin typeface="Mapfre Text" pitchFamily="2" charset="77"/>
              </a:defRPr>
            </a:lvl1pPr>
          </a:lstStyle>
          <a:p>
            <a:fld id="{86CB4B4D-7CA3-9044-876B-883B54F8677D}" type="slidenum">
              <a:rPr lang="es-ES" smtClean="0"/>
              <a:pPr/>
              <a:t>‹#›</a:t>
            </a:fld>
            <a:endParaRPr lang="es-ES"/>
          </a:p>
        </p:txBody>
      </p:sp>
      <p:sp>
        <p:nvSpPr>
          <p:cNvPr id="22" name="Marcador de texto 5">
            <a:extLst>
              <a:ext uri="{FF2B5EF4-FFF2-40B4-BE49-F238E27FC236}">
                <a16:creationId xmlns:a16="http://schemas.microsoft.com/office/drawing/2014/main" id="{8DAE6639-7E07-746D-4ED5-C44EE2B0F49E}"/>
              </a:ext>
            </a:extLst>
          </p:cNvPr>
          <p:cNvSpPr>
            <a:spLocks noGrp="1"/>
          </p:cNvSpPr>
          <p:nvPr>
            <p:ph type="body" sz="quarter" idx="23" hasCustomPrompt="1"/>
          </p:nvPr>
        </p:nvSpPr>
        <p:spPr>
          <a:xfrm>
            <a:off x="8639099" y="1638300"/>
            <a:ext cx="3108400" cy="471488"/>
          </a:xfrm>
          <a:prstGeom prst="rect">
            <a:avLst/>
          </a:prstGeom>
        </p:spPr>
        <p:txBody>
          <a:bodyPr>
            <a:normAutofit/>
          </a:bodyPr>
          <a:lstStyle>
            <a:lvl1pPr marL="0" indent="0">
              <a:buNone/>
              <a:defRPr sz="1600" b="0" i="0">
                <a:solidFill>
                  <a:schemeClr val="bg1"/>
                </a:solidFill>
                <a:latin typeface="Mapfre Text" pitchFamily="2" charset="77"/>
              </a:defRPr>
            </a:lvl1pPr>
          </a:lstStyle>
          <a:p>
            <a:pPr lvl="0"/>
            <a:r>
              <a:rPr lang="es-ES"/>
              <a:t>HAGA CLIC PARA MODIFICAR TÍTULO</a:t>
            </a:r>
          </a:p>
        </p:txBody>
      </p:sp>
      <p:sp>
        <p:nvSpPr>
          <p:cNvPr id="23" name="Marcador de texto 5">
            <a:extLst>
              <a:ext uri="{FF2B5EF4-FFF2-40B4-BE49-F238E27FC236}">
                <a16:creationId xmlns:a16="http://schemas.microsoft.com/office/drawing/2014/main" id="{08DF680D-3408-24FC-4128-F513143684A1}"/>
              </a:ext>
            </a:extLst>
          </p:cNvPr>
          <p:cNvSpPr>
            <a:spLocks noGrp="1"/>
          </p:cNvSpPr>
          <p:nvPr>
            <p:ph type="body" sz="quarter" idx="24" hasCustomPrompt="1"/>
          </p:nvPr>
        </p:nvSpPr>
        <p:spPr>
          <a:xfrm>
            <a:off x="8639099" y="2204831"/>
            <a:ext cx="3108400" cy="804282"/>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chemeClr val="bg1"/>
                </a:solidFill>
                <a:latin typeface="Mapfre Text" pitchFamily="2" charset="77"/>
              </a:defRPr>
            </a:lvl1pPr>
          </a:lstStyle>
          <a:p>
            <a:pPr lvl="0"/>
            <a:r>
              <a:rPr lang="es-ES"/>
              <a:t>Haga clic para modificar texto</a:t>
            </a:r>
          </a:p>
        </p:txBody>
      </p:sp>
      <p:sp>
        <p:nvSpPr>
          <p:cNvPr id="24" name="Marcador de texto 5">
            <a:extLst>
              <a:ext uri="{FF2B5EF4-FFF2-40B4-BE49-F238E27FC236}">
                <a16:creationId xmlns:a16="http://schemas.microsoft.com/office/drawing/2014/main" id="{DD6B8231-9DA1-01A1-1597-0CB9BA2CE121}"/>
              </a:ext>
            </a:extLst>
          </p:cNvPr>
          <p:cNvSpPr>
            <a:spLocks noGrp="1"/>
          </p:cNvSpPr>
          <p:nvPr>
            <p:ph type="body" sz="quarter" idx="25" hasCustomPrompt="1"/>
          </p:nvPr>
        </p:nvSpPr>
        <p:spPr>
          <a:xfrm>
            <a:off x="8639098" y="3193256"/>
            <a:ext cx="3108400" cy="471488"/>
          </a:xfrm>
          <a:prstGeom prst="rect">
            <a:avLst/>
          </a:prstGeom>
        </p:spPr>
        <p:txBody>
          <a:bodyPr>
            <a:normAutofit/>
          </a:bodyPr>
          <a:lstStyle>
            <a:lvl1pPr marL="0" indent="0">
              <a:buNone/>
              <a:defRPr sz="1600" b="0" i="0">
                <a:solidFill>
                  <a:schemeClr val="bg1"/>
                </a:solidFill>
                <a:latin typeface="Mapfre Text" pitchFamily="2" charset="77"/>
              </a:defRPr>
            </a:lvl1pPr>
          </a:lstStyle>
          <a:p>
            <a:pPr lvl="0"/>
            <a:r>
              <a:rPr lang="es-ES"/>
              <a:t>HAGA CLIC PARA MODIFICAR TÍTULO</a:t>
            </a:r>
          </a:p>
        </p:txBody>
      </p:sp>
      <p:sp>
        <p:nvSpPr>
          <p:cNvPr id="25" name="Marcador de texto 5">
            <a:extLst>
              <a:ext uri="{FF2B5EF4-FFF2-40B4-BE49-F238E27FC236}">
                <a16:creationId xmlns:a16="http://schemas.microsoft.com/office/drawing/2014/main" id="{671A0EF4-D34B-DB8A-1EE1-734AD644F1A4}"/>
              </a:ext>
            </a:extLst>
          </p:cNvPr>
          <p:cNvSpPr>
            <a:spLocks noGrp="1"/>
          </p:cNvSpPr>
          <p:nvPr>
            <p:ph type="body" sz="quarter" idx="26" hasCustomPrompt="1"/>
          </p:nvPr>
        </p:nvSpPr>
        <p:spPr>
          <a:xfrm>
            <a:off x="8639098" y="3759787"/>
            <a:ext cx="3108400" cy="804282"/>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chemeClr val="bg1"/>
                </a:solidFill>
                <a:latin typeface="Mapfre Text" pitchFamily="2" charset="77"/>
              </a:defRPr>
            </a:lvl1pPr>
          </a:lstStyle>
          <a:p>
            <a:pPr lvl="0"/>
            <a:r>
              <a:rPr lang="es-ES"/>
              <a:t>Haga clic para modificar texto</a:t>
            </a:r>
          </a:p>
        </p:txBody>
      </p:sp>
      <p:sp>
        <p:nvSpPr>
          <p:cNvPr id="26" name="Marcador de texto 5">
            <a:extLst>
              <a:ext uri="{FF2B5EF4-FFF2-40B4-BE49-F238E27FC236}">
                <a16:creationId xmlns:a16="http://schemas.microsoft.com/office/drawing/2014/main" id="{42F529EC-5D77-D78C-6070-D14C894951F2}"/>
              </a:ext>
            </a:extLst>
          </p:cNvPr>
          <p:cNvSpPr>
            <a:spLocks noGrp="1"/>
          </p:cNvSpPr>
          <p:nvPr>
            <p:ph type="body" sz="quarter" idx="27" hasCustomPrompt="1"/>
          </p:nvPr>
        </p:nvSpPr>
        <p:spPr>
          <a:xfrm>
            <a:off x="8639099" y="4763638"/>
            <a:ext cx="3108400" cy="471488"/>
          </a:xfrm>
          <a:prstGeom prst="rect">
            <a:avLst/>
          </a:prstGeom>
        </p:spPr>
        <p:txBody>
          <a:bodyPr>
            <a:normAutofit/>
          </a:bodyPr>
          <a:lstStyle>
            <a:lvl1pPr marL="0" indent="0">
              <a:buNone/>
              <a:defRPr sz="1600" b="0" i="0">
                <a:solidFill>
                  <a:schemeClr val="bg1"/>
                </a:solidFill>
                <a:latin typeface="Mapfre Text" pitchFamily="2" charset="77"/>
              </a:defRPr>
            </a:lvl1pPr>
          </a:lstStyle>
          <a:p>
            <a:pPr lvl="0"/>
            <a:r>
              <a:rPr lang="es-ES"/>
              <a:t>HAGA CLIC PARA MODIFICAR TÍTULO</a:t>
            </a:r>
          </a:p>
        </p:txBody>
      </p:sp>
      <p:sp>
        <p:nvSpPr>
          <p:cNvPr id="27" name="Marcador de texto 5">
            <a:extLst>
              <a:ext uri="{FF2B5EF4-FFF2-40B4-BE49-F238E27FC236}">
                <a16:creationId xmlns:a16="http://schemas.microsoft.com/office/drawing/2014/main" id="{BA810807-B44F-6815-524F-6C3E6128AABD}"/>
              </a:ext>
            </a:extLst>
          </p:cNvPr>
          <p:cNvSpPr>
            <a:spLocks noGrp="1"/>
          </p:cNvSpPr>
          <p:nvPr>
            <p:ph type="body" sz="quarter" idx="28" hasCustomPrompt="1"/>
          </p:nvPr>
        </p:nvSpPr>
        <p:spPr>
          <a:xfrm>
            <a:off x="8639099" y="5330169"/>
            <a:ext cx="3108400" cy="548270"/>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chemeClr val="bg1"/>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0797C525-DCBD-6470-AE0F-8721399EFBE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5878439"/>
            <a:ext cx="3195015" cy="738330"/>
          </a:xfrm>
          <a:prstGeom prst="rect">
            <a:avLst/>
          </a:prstGeom>
        </p:spPr>
      </p:pic>
    </p:spTree>
    <p:extLst>
      <p:ext uri="{BB962C8B-B14F-4D97-AF65-F5344CB8AC3E}">
        <p14:creationId xmlns:p14="http://schemas.microsoft.com/office/powerpoint/2010/main" val="3002921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DICE_solo texto 4 columna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 name="Text Placeholder 33">
            <a:extLst>
              <a:ext uri="{FF2B5EF4-FFF2-40B4-BE49-F238E27FC236}">
                <a16:creationId xmlns:a16="http://schemas.microsoft.com/office/drawing/2014/main" id="{BEEDFBD3-FBB2-92AC-C48F-3C5A31F3AED0}"/>
              </a:ext>
            </a:extLst>
          </p:cNvPr>
          <p:cNvSpPr>
            <a:spLocks noGrp="1"/>
          </p:cNvSpPr>
          <p:nvPr>
            <p:ph type="body" sz="quarter" idx="14" hasCustomPrompt="1"/>
          </p:nvPr>
        </p:nvSpPr>
        <p:spPr>
          <a:xfrm>
            <a:off x="444097" y="558363"/>
            <a:ext cx="3108400" cy="805742"/>
          </a:xfrm>
          <a:prstGeom prst="rect">
            <a:avLst/>
          </a:prstGeom>
        </p:spPr>
        <p:txBody>
          <a:bodyPr>
            <a:noAutofit/>
          </a:bodyPr>
          <a:lstStyle>
            <a:lvl1pPr marL="0" indent="0">
              <a:buNone/>
              <a:defRPr sz="6600" b="0" i="0">
                <a:solidFill>
                  <a:srgbClr val="FB002C"/>
                </a:solidFill>
                <a:latin typeface="Mapfre Text" pitchFamily="2" charset="77"/>
                <a:ea typeface="Open Sans" panose="020B0606030504020204" pitchFamily="34" charset="0"/>
                <a:cs typeface="Arial" panose="020B0604020202020204" pitchFamily="34" charset="0"/>
              </a:defRPr>
            </a:lvl1pPr>
            <a:lvl2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err="1"/>
              <a:t>Índice</a:t>
            </a:r>
            <a:endParaRPr lang="en-ES"/>
          </a:p>
        </p:txBody>
      </p:sp>
      <p:sp>
        <p:nvSpPr>
          <p:cNvPr id="4" name="Shape 7">
            <a:extLst>
              <a:ext uri="{FF2B5EF4-FFF2-40B4-BE49-F238E27FC236}">
                <a16:creationId xmlns:a16="http://schemas.microsoft.com/office/drawing/2014/main" id="{B95B8894-964A-7BBE-7EE6-8A4E3926793D}"/>
              </a:ext>
            </a:extLst>
          </p:cNvPr>
          <p:cNvSpPr/>
          <p:nvPr userDrawn="1"/>
        </p:nvSpPr>
        <p:spPr>
          <a:xfrm>
            <a:off x="444097" y="3099216"/>
            <a:ext cx="2744423" cy="2713055"/>
          </a:xfrm>
          <a:prstGeom prst="roundRect">
            <a:avLst>
              <a:gd name="adj" fmla="val 6472"/>
            </a:avLst>
          </a:prstGeom>
          <a:noFill/>
          <a:ln w="12700">
            <a:solidFill>
              <a:srgbClr val="FF002C"/>
            </a:solidFill>
            <a:prstDash val="solid"/>
          </a:ln>
        </p:spPr>
        <p:txBody>
          <a:bodyPr/>
          <a:lstStyle/>
          <a:p>
            <a:endParaRPr lang="es-ES"/>
          </a:p>
        </p:txBody>
      </p:sp>
      <p:sp>
        <p:nvSpPr>
          <p:cNvPr id="12" name="Marcador de texto 5">
            <a:extLst>
              <a:ext uri="{FF2B5EF4-FFF2-40B4-BE49-F238E27FC236}">
                <a16:creationId xmlns:a16="http://schemas.microsoft.com/office/drawing/2014/main" id="{121952E0-EAC9-EF04-719B-E1A11D2D253A}"/>
              </a:ext>
            </a:extLst>
          </p:cNvPr>
          <p:cNvSpPr>
            <a:spLocks noGrp="1"/>
          </p:cNvSpPr>
          <p:nvPr>
            <p:ph type="body" sz="quarter" idx="48" hasCustomPrompt="1"/>
          </p:nvPr>
        </p:nvSpPr>
        <p:spPr>
          <a:xfrm>
            <a:off x="598037" y="5131022"/>
            <a:ext cx="2425591" cy="558064"/>
          </a:xfrm>
          <a:prstGeom prst="rect">
            <a:avLst/>
          </a:prstGeom>
        </p:spPr>
        <p:txBody>
          <a:bodyPr>
            <a:normAutofit/>
          </a:bodyPr>
          <a:lstStyle>
            <a:lvl1pPr marL="0" indent="0" algn="r">
              <a:lnSpc>
                <a:spcPct val="130000"/>
              </a:lnSpc>
              <a:buFont typeface="Arial" panose="020B0604020202020204" pitchFamily="34" charset="0"/>
              <a:buNone/>
              <a:defRPr sz="1200" b="0" i="0">
                <a:solidFill>
                  <a:srgbClr val="2D373D"/>
                </a:solidFill>
                <a:latin typeface="Mapfre Text" pitchFamily="2" charset="77"/>
              </a:defRPr>
            </a:lvl1pPr>
          </a:lstStyle>
          <a:p>
            <a:pPr lvl="0"/>
            <a:r>
              <a:rPr lang="es-ES"/>
              <a:t>Haga clic para modificar texto</a:t>
            </a:r>
          </a:p>
        </p:txBody>
      </p:sp>
      <p:sp>
        <p:nvSpPr>
          <p:cNvPr id="13" name="Marcador de texto 5">
            <a:extLst>
              <a:ext uri="{FF2B5EF4-FFF2-40B4-BE49-F238E27FC236}">
                <a16:creationId xmlns:a16="http://schemas.microsoft.com/office/drawing/2014/main" id="{F952898C-A464-3AE4-9491-1A984076BC48}"/>
              </a:ext>
            </a:extLst>
          </p:cNvPr>
          <p:cNvSpPr>
            <a:spLocks noGrp="1"/>
          </p:cNvSpPr>
          <p:nvPr>
            <p:ph type="body" sz="quarter" idx="49" hasCustomPrompt="1"/>
          </p:nvPr>
        </p:nvSpPr>
        <p:spPr>
          <a:xfrm>
            <a:off x="598037" y="3319246"/>
            <a:ext cx="2425591" cy="558064"/>
          </a:xfrm>
          <a:prstGeom prst="rect">
            <a:avLst/>
          </a:prstGeom>
        </p:spPr>
        <p:txBody>
          <a:bodyPr>
            <a:noAutofit/>
          </a:bodyPr>
          <a:lstStyle>
            <a:lvl1pPr marL="0" indent="0" algn="l">
              <a:lnSpc>
                <a:spcPct val="100000"/>
              </a:lnSpc>
              <a:buFont typeface="Arial" panose="020B0604020202020204" pitchFamily="34" charset="0"/>
              <a:buNone/>
              <a:defRPr sz="2800" b="0" i="0">
                <a:solidFill>
                  <a:srgbClr val="FB002C"/>
                </a:solidFill>
                <a:latin typeface="Mapfre Text" pitchFamily="2" charset="77"/>
              </a:defRPr>
            </a:lvl1pPr>
          </a:lstStyle>
          <a:p>
            <a:pPr lvl="0"/>
            <a:r>
              <a:rPr lang="es-ES"/>
              <a:t>Haga clic para modificar texto</a:t>
            </a:r>
          </a:p>
        </p:txBody>
      </p:sp>
      <p:sp>
        <p:nvSpPr>
          <p:cNvPr id="18" name="Shape 7">
            <a:extLst>
              <a:ext uri="{FF2B5EF4-FFF2-40B4-BE49-F238E27FC236}">
                <a16:creationId xmlns:a16="http://schemas.microsoft.com/office/drawing/2014/main" id="{F294D1F4-00CC-CDE8-824E-E366881415DA}"/>
              </a:ext>
            </a:extLst>
          </p:cNvPr>
          <p:cNvSpPr/>
          <p:nvPr userDrawn="1"/>
        </p:nvSpPr>
        <p:spPr>
          <a:xfrm>
            <a:off x="3382169" y="3099216"/>
            <a:ext cx="2744423" cy="2713055"/>
          </a:xfrm>
          <a:prstGeom prst="roundRect">
            <a:avLst>
              <a:gd name="adj" fmla="val 6472"/>
            </a:avLst>
          </a:prstGeom>
          <a:noFill/>
          <a:ln w="12700">
            <a:solidFill>
              <a:srgbClr val="FF002C"/>
            </a:solidFill>
            <a:prstDash val="solid"/>
          </a:ln>
        </p:spPr>
        <p:txBody>
          <a:bodyPr/>
          <a:lstStyle/>
          <a:p>
            <a:endParaRPr lang="es-ES"/>
          </a:p>
        </p:txBody>
      </p:sp>
      <p:sp>
        <p:nvSpPr>
          <p:cNvPr id="19" name="Marcador de texto 5">
            <a:extLst>
              <a:ext uri="{FF2B5EF4-FFF2-40B4-BE49-F238E27FC236}">
                <a16:creationId xmlns:a16="http://schemas.microsoft.com/office/drawing/2014/main" id="{9317FD44-B37D-C0DB-3F3A-207D1963007E}"/>
              </a:ext>
            </a:extLst>
          </p:cNvPr>
          <p:cNvSpPr>
            <a:spLocks noGrp="1"/>
          </p:cNvSpPr>
          <p:nvPr>
            <p:ph type="body" sz="quarter" idx="50" hasCustomPrompt="1"/>
          </p:nvPr>
        </p:nvSpPr>
        <p:spPr>
          <a:xfrm>
            <a:off x="3536109" y="5131022"/>
            <a:ext cx="2425591" cy="558064"/>
          </a:xfrm>
          <a:prstGeom prst="rect">
            <a:avLst/>
          </a:prstGeom>
        </p:spPr>
        <p:txBody>
          <a:bodyPr>
            <a:normAutofit/>
          </a:bodyPr>
          <a:lstStyle>
            <a:lvl1pPr marL="0" indent="0" algn="r">
              <a:lnSpc>
                <a:spcPct val="130000"/>
              </a:lnSpc>
              <a:buFont typeface="Arial" panose="020B0604020202020204" pitchFamily="34" charset="0"/>
              <a:buNone/>
              <a:defRPr sz="1200" b="0" i="0">
                <a:solidFill>
                  <a:srgbClr val="2D373D"/>
                </a:solidFill>
                <a:latin typeface="Mapfre Text" pitchFamily="2" charset="77"/>
              </a:defRPr>
            </a:lvl1pPr>
          </a:lstStyle>
          <a:p>
            <a:pPr lvl="0"/>
            <a:r>
              <a:rPr lang="es-ES"/>
              <a:t>Haga clic para modificar texto</a:t>
            </a:r>
          </a:p>
        </p:txBody>
      </p:sp>
      <p:sp>
        <p:nvSpPr>
          <p:cNvPr id="20" name="Marcador de texto 5">
            <a:extLst>
              <a:ext uri="{FF2B5EF4-FFF2-40B4-BE49-F238E27FC236}">
                <a16:creationId xmlns:a16="http://schemas.microsoft.com/office/drawing/2014/main" id="{71F4A54B-88C9-57D1-1B7C-842B7A353047}"/>
              </a:ext>
            </a:extLst>
          </p:cNvPr>
          <p:cNvSpPr>
            <a:spLocks noGrp="1"/>
          </p:cNvSpPr>
          <p:nvPr>
            <p:ph type="body" sz="quarter" idx="51" hasCustomPrompt="1"/>
          </p:nvPr>
        </p:nvSpPr>
        <p:spPr>
          <a:xfrm>
            <a:off x="3536109" y="3319246"/>
            <a:ext cx="2425591" cy="558064"/>
          </a:xfrm>
          <a:prstGeom prst="rect">
            <a:avLst/>
          </a:prstGeom>
        </p:spPr>
        <p:txBody>
          <a:bodyPr>
            <a:noAutofit/>
          </a:bodyPr>
          <a:lstStyle>
            <a:lvl1pPr marL="0" indent="0" algn="l">
              <a:lnSpc>
                <a:spcPct val="100000"/>
              </a:lnSpc>
              <a:buFont typeface="Arial" panose="020B0604020202020204" pitchFamily="34" charset="0"/>
              <a:buNone/>
              <a:defRPr sz="2800" b="0" i="0">
                <a:solidFill>
                  <a:srgbClr val="FB002C"/>
                </a:solidFill>
                <a:latin typeface="Mapfre Text" pitchFamily="2" charset="77"/>
              </a:defRPr>
            </a:lvl1pPr>
          </a:lstStyle>
          <a:p>
            <a:pPr lvl="0"/>
            <a:r>
              <a:rPr lang="es-ES"/>
              <a:t>Haga clic para modificar texto</a:t>
            </a:r>
          </a:p>
        </p:txBody>
      </p:sp>
      <p:sp>
        <p:nvSpPr>
          <p:cNvPr id="21" name="Shape 7">
            <a:extLst>
              <a:ext uri="{FF2B5EF4-FFF2-40B4-BE49-F238E27FC236}">
                <a16:creationId xmlns:a16="http://schemas.microsoft.com/office/drawing/2014/main" id="{AE12ED9C-84B7-C00C-AEB4-93041D7C879C}"/>
              </a:ext>
            </a:extLst>
          </p:cNvPr>
          <p:cNvSpPr/>
          <p:nvPr userDrawn="1"/>
        </p:nvSpPr>
        <p:spPr>
          <a:xfrm>
            <a:off x="6320242" y="3099216"/>
            <a:ext cx="2744423" cy="2713055"/>
          </a:xfrm>
          <a:prstGeom prst="roundRect">
            <a:avLst>
              <a:gd name="adj" fmla="val 6910"/>
            </a:avLst>
          </a:prstGeom>
          <a:noFill/>
          <a:ln w="12700">
            <a:solidFill>
              <a:srgbClr val="FF002C"/>
            </a:solidFill>
            <a:prstDash val="solid"/>
          </a:ln>
        </p:spPr>
        <p:txBody>
          <a:bodyPr/>
          <a:lstStyle/>
          <a:p>
            <a:endParaRPr lang="es-ES"/>
          </a:p>
        </p:txBody>
      </p:sp>
      <p:sp>
        <p:nvSpPr>
          <p:cNvPr id="22" name="Marcador de texto 5">
            <a:extLst>
              <a:ext uri="{FF2B5EF4-FFF2-40B4-BE49-F238E27FC236}">
                <a16:creationId xmlns:a16="http://schemas.microsoft.com/office/drawing/2014/main" id="{172C9BC7-290F-1E5B-B796-7B24B8D822BF}"/>
              </a:ext>
            </a:extLst>
          </p:cNvPr>
          <p:cNvSpPr>
            <a:spLocks noGrp="1"/>
          </p:cNvSpPr>
          <p:nvPr>
            <p:ph type="body" sz="quarter" idx="52" hasCustomPrompt="1"/>
          </p:nvPr>
        </p:nvSpPr>
        <p:spPr>
          <a:xfrm>
            <a:off x="6474182" y="5131022"/>
            <a:ext cx="2425591" cy="558064"/>
          </a:xfrm>
          <a:prstGeom prst="rect">
            <a:avLst/>
          </a:prstGeom>
        </p:spPr>
        <p:txBody>
          <a:bodyPr>
            <a:normAutofit/>
          </a:bodyPr>
          <a:lstStyle>
            <a:lvl1pPr marL="0" indent="0" algn="r">
              <a:lnSpc>
                <a:spcPct val="130000"/>
              </a:lnSpc>
              <a:buFont typeface="Arial" panose="020B0604020202020204" pitchFamily="34" charset="0"/>
              <a:buNone/>
              <a:defRPr sz="1200" b="0" i="0">
                <a:solidFill>
                  <a:srgbClr val="2D373D"/>
                </a:solidFill>
                <a:latin typeface="Mapfre Text" pitchFamily="2" charset="77"/>
              </a:defRPr>
            </a:lvl1pPr>
          </a:lstStyle>
          <a:p>
            <a:pPr lvl="0"/>
            <a:r>
              <a:rPr lang="es-ES"/>
              <a:t>Haga clic para modificar texto</a:t>
            </a:r>
          </a:p>
        </p:txBody>
      </p:sp>
      <p:sp>
        <p:nvSpPr>
          <p:cNvPr id="23" name="Marcador de texto 5">
            <a:extLst>
              <a:ext uri="{FF2B5EF4-FFF2-40B4-BE49-F238E27FC236}">
                <a16:creationId xmlns:a16="http://schemas.microsoft.com/office/drawing/2014/main" id="{FEDB2803-E182-76B8-C541-ACBF039C1FCC}"/>
              </a:ext>
            </a:extLst>
          </p:cNvPr>
          <p:cNvSpPr>
            <a:spLocks noGrp="1"/>
          </p:cNvSpPr>
          <p:nvPr>
            <p:ph type="body" sz="quarter" idx="53" hasCustomPrompt="1"/>
          </p:nvPr>
        </p:nvSpPr>
        <p:spPr>
          <a:xfrm>
            <a:off x="6474182" y="3319246"/>
            <a:ext cx="2425591" cy="558064"/>
          </a:xfrm>
          <a:prstGeom prst="rect">
            <a:avLst/>
          </a:prstGeom>
        </p:spPr>
        <p:txBody>
          <a:bodyPr>
            <a:noAutofit/>
          </a:bodyPr>
          <a:lstStyle>
            <a:lvl1pPr marL="0" indent="0" algn="l">
              <a:lnSpc>
                <a:spcPct val="100000"/>
              </a:lnSpc>
              <a:buFont typeface="Arial" panose="020B0604020202020204" pitchFamily="34" charset="0"/>
              <a:buNone/>
              <a:defRPr sz="2800" b="0" i="0">
                <a:solidFill>
                  <a:srgbClr val="FB002C"/>
                </a:solidFill>
                <a:latin typeface="Mapfre Text" pitchFamily="2" charset="77"/>
              </a:defRPr>
            </a:lvl1pPr>
          </a:lstStyle>
          <a:p>
            <a:pPr lvl="0"/>
            <a:r>
              <a:rPr lang="es-ES"/>
              <a:t>Haga clic para modificar texto</a:t>
            </a:r>
          </a:p>
        </p:txBody>
      </p:sp>
      <p:sp>
        <p:nvSpPr>
          <p:cNvPr id="24" name="Shape 7">
            <a:extLst>
              <a:ext uri="{FF2B5EF4-FFF2-40B4-BE49-F238E27FC236}">
                <a16:creationId xmlns:a16="http://schemas.microsoft.com/office/drawing/2014/main" id="{059690C0-0E90-6359-7C7F-EE1184A1979A}"/>
              </a:ext>
            </a:extLst>
          </p:cNvPr>
          <p:cNvSpPr/>
          <p:nvPr userDrawn="1"/>
        </p:nvSpPr>
        <p:spPr>
          <a:xfrm>
            <a:off x="9258314" y="3099216"/>
            <a:ext cx="2744423" cy="2713055"/>
          </a:xfrm>
          <a:prstGeom prst="roundRect">
            <a:avLst>
              <a:gd name="adj" fmla="val 6472"/>
            </a:avLst>
          </a:prstGeom>
          <a:noFill/>
          <a:ln w="12700">
            <a:solidFill>
              <a:srgbClr val="FF002C"/>
            </a:solidFill>
            <a:prstDash val="solid"/>
          </a:ln>
        </p:spPr>
        <p:txBody>
          <a:bodyPr/>
          <a:lstStyle/>
          <a:p>
            <a:endParaRPr lang="es-ES"/>
          </a:p>
        </p:txBody>
      </p:sp>
      <p:sp>
        <p:nvSpPr>
          <p:cNvPr id="25" name="Marcador de texto 5">
            <a:extLst>
              <a:ext uri="{FF2B5EF4-FFF2-40B4-BE49-F238E27FC236}">
                <a16:creationId xmlns:a16="http://schemas.microsoft.com/office/drawing/2014/main" id="{9D4443D9-276A-7EF7-A981-056776E1B5E1}"/>
              </a:ext>
            </a:extLst>
          </p:cNvPr>
          <p:cNvSpPr>
            <a:spLocks noGrp="1"/>
          </p:cNvSpPr>
          <p:nvPr>
            <p:ph type="body" sz="quarter" idx="54" hasCustomPrompt="1"/>
          </p:nvPr>
        </p:nvSpPr>
        <p:spPr>
          <a:xfrm>
            <a:off x="9412254" y="5131022"/>
            <a:ext cx="2425591" cy="558064"/>
          </a:xfrm>
          <a:prstGeom prst="rect">
            <a:avLst/>
          </a:prstGeom>
        </p:spPr>
        <p:txBody>
          <a:bodyPr>
            <a:normAutofit/>
          </a:bodyPr>
          <a:lstStyle>
            <a:lvl1pPr marL="0" indent="0" algn="r">
              <a:lnSpc>
                <a:spcPct val="130000"/>
              </a:lnSpc>
              <a:buFont typeface="Arial" panose="020B0604020202020204" pitchFamily="34" charset="0"/>
              <a:buNone/>
              <a:defRPr sz="1200" b="0" i="0">
                <a:solidFill>
                  <a:srgbClr val="2D373D"/>
                </a:solidFill>
                <a:latin typeface="Mapfre Text" pitchFamily="2" charset="77"/>
              </a:defRPr>
            </a:lvl1pPr>
          </a:lstStyle>
          <a:p>
            <a:pPr lvl="0"/>
            <a:r>
              <a:rPr lang="es-ES"/>
              <a:t>Haga clic para modificar texto</a:t>
            </a:r>
          </a:p>
        </p:txBody>
      </p:sp>
      <p:sp>
        <p:nvSpPr>
          <p:cNvPr id="27" name="Marcador de texto 5">
            <a:extLst>
              <a:ext uri="{FF2B5EF4-FFF2-40B4-BE49-F238E27FC236}">
                <a16:creationId xmlns:a16="http://schemas.microsoft.com/office/drawing/2014/main" id="{B9A595B8-999F-1347-FF25-2E73F697FC94}"/>
              </a:ext>
            </a:extLst>
          </p:cNvPr>
          <p:cNvSpPr>
            <a:spLocks noGrp="1"/>
          </p:cNvSpPr>
          <p:nvPr>
            <p:ph type="body" sz="quarter" idx="55" hasCustomPrompt="1"/>
          </p:nvPr>
        </p:nvSpPr>
        <p:spPr>
          <a:xfrm>
            <a:off x="9412254" y="3319246"/>
            <a:ext cx="2425591" cy="558064"/>
          </a:xfrm>
          <a:prstGeom prst="rect">
            <a:avLst/>
          </a:prstGeom>
        </p:spPr>
        <p:txBody>
          <a:bodyPr>
            <a:noAutofit/>
          </a:bodyPr>
          <a:lstStyle>
            <a:lvl1pPr marL="0" indent="0" algn="l">
              <a:lnSpc>
                <a:spcPct val="100000"/>
              </a:lnSpc>
              <a:buFont typeface="Arial" panose="020B0604020202020204" pitchFamily="34" charset="0"/>
              <a:buNone/>
              <a:defRPr sz="2800" b="0" i="0">
                <a:solidFill>
                  <a:srgbClr val="FB002C"/>
                </a:solidFill>
                <a:latin typeface="Mapfre Text" pitchFamily="2" charset="77"/>
              </a:defRPr>
            </a:lvl1pPr>
          </a:lstStyle>
          <a:p>
            <a:pPr lvl="0"/>
            <a:r>
              <a:rPr lang="es-ES"/>
              <a:t>Haga clic para modificar texto</a:t>
            </a:r>
          </a:p>
        </p:txBody>
      </p:sp>
      <p:pic>
        <p:nvPicPr>
          <p:cNvPr id="3" name="Gráfico 2">
            <a:extLst>
              <a:ext uri="{FF2B5EF4-FFF2-40B4-BE49-F238E27FC236}">
                <a16:creationId xmlns:a16="http://schemas.microsoft.com/office/drawing/2014/main" id="{24CD20C6-CB0A-1AE4-F7CB-13B4BF94F6B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5878439"/>
            <a:ext cx="3195015" cy="738330"/>
          </a:xfrm>
          <a:prstGeom prst="rect">
            <a:avLst/>
          </a:prstGeom>
        </p:spPr>
      </p:pic>
    </p:spTree>
    <p:extLst>
      <p:ext uri="{BB962C8B-B14F-4D97-AF65-F5344CB8AC3E}">
        <p14:creationId xmlns:p14="http://schemas.microsoft.com/office/powerpoint/2010/main" val="2931169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NDICE_solo texto 3 columnas">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 name="Text Placeholder 33">
            <a:extLst>
              <a:ext uri="{FF2B5EF4-FFF2-40B4-BE49-F238E27FC236}">
                <a16:creationId xmlns:a16="http://schemas.microsoft.com/office/drawing/2014/main" id="{BEEDFBD3-FBB2-92AC-C48F-3C5A31F3AED0}"/>
              </a:ext>
            </a:extLst>
          </p:cNvPr>
          <p:cNvSpPr>
            <a:spLocks noGrp="1"/>
          </p:cNvSpPr>
          <p:nvPr>
            <p:ph type="body" sz="quarter" idx="14" hasCustomPrompt="1"/>
          </p:nvPr>
        </p:nvSpPr>
        <p:spPr>
          <a:xfrm>
            <a:off x="444097" y="558363"/>
            <a:ext cx="3108400" cy="805742"/>
          </a:xfrm>
          <a:prstGeom prst="rect">
            <a:avLst/>
          </a:prstGeom>
        </p:spPr>
        <p:txBody>
          <a:bodyPr>
            <a:noAutofit/>
          </a:bodyPr>
          <a:lstStyle>
            <a:lvl1pPr marL="0" indent="0">
              <a:buNone/>
              <a:defRPr sz="6600" b="0" i="0">
                <a:solidFill>
                  <a:srgbClr val="FB002C"/>
                </a:solidFill>
                <a:latin typeface="Mapfre Text" pitchFamily="2" charset="77"/>
                <a:ea typeface="Open Sans" panose="020B0606030504020204" pitchFamily="34" charset="0"/>
                <a:cs typeface="Arial" panose="020B0604020202020204" pitchFamily="34" charset="0"/>
              </a:defRPr>
            </a:lvl1pPr>
            <a:lvl2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err="1"/>
              <a:t>Índice</a:t>
            </a:r>
            <a:endParaRPr lang="en-ES"/>
          </a:p>
        </p:txBody>
      </p:sp>
      <p:sp>
        <p:nvSpPr>
          <p:cNvPr id="4" name="Shape 7">
            <a:extLst>
              <a:ext uri="{FF2B5EF4-FFF2-40B4-BE49-F238E27FC236}">
                <a16:creationId xmlns:a16="http://schemas.microsoft.com/office/drawing/2014/main" id="{B95B8894-964A-7BBE-7EE6-8A4E3926793D}"/>
              </a:ext>
            </a:extLst>
          </p:cNvPr>
          <p:cNvSpPr/>
          <p:nvPr userDrawn="1"/>
        </p:nvSpPr>
        <p:spPr>
          <a:xfrm>
            <a:off x="444097" y="3099216"/>
            <a:ext cx="3633228" cy="2713055"/>
          </a:xfrm>
          <a:prstGeom prst="roundRect">
            <a:avLst>
              <a:gd name="adj" fmla="val 6910"/>
            </a:avLst>
          </a:prstGeom>
          <a:noFill/>
          <a:ln w="12700">
            <a:solidFill>
              <a:srgbClr val="FF002C"/>
            </a:solidFill>
            <a:prstDash val="solid"/>
          </a:ln>
        </p:spPr>
        <p:txBody>
          <a:bodyPr/>
          <a:lstStyle/>
          <a:p>
            <a:endParaRPr lang="es-ES"/>
          </a:p>
        </p:txBody>
      </p:sp>
      <p:sp>
        <p:nvSpPr>
          <p:cNvPr id="12" name="Marcador de texto 5">
            <a:extLst>
              <a:ext uri="{FF2B5EF4-FFF2-40B4-BE49-F238E27FC236}">
                <a16:creationId xmlns:a16="http://schemas.microsoft.com/office/drawing/2014/main" id="{121952E0-EAC9-EF04-719B-E1A11D2D253A}"/>
              </a:ext>
            </a:extLst>
          </p:cNvPr>
          <p:cNvSpPr>
            <a:spLocks noGrp="1"/>
          </p:cNvSpPr>
          <p:nvPr>
            <p:ph type="body" sz="quarter" idx="48" hasCustomPrompt="1"/>
          </p:nvPr>
        </p:nvSpPr>
        <p:spPr>
          <a:xfrm>
            <a:off x="598037" y="5131022"/>
            <a:ext cx="3208202" cy="558064"/>
          </a:xfrm>
          <a:prstGeom prst="rect">
            <a:avLst/>
          </a:prstGeom>
        </p:spPr>
        <p:txBody>
          <a:bodyPr>
            <a:normAutofit/>
          </a:bodyPr>
          <a:lstStyle>
            <a:lvl1pPr marL="0" indent="0" algn="r">
              <a:lnSpc>
                <a:spcPct val="130000"/>
              </a:lnSpc>
              <a:buFont typeface="Arial" panose="020B0604020202020204" pitchFamily="34" charset="0"/>
              <a:buNone/>
              <a:defRPr sz="1200" b="0" i="0">
                <a:solidFill>
                  <a:srgbClr val="2D373D"/>
                </a:solidFill>
                <a:latin typeface="Mapfre Text" pitchFamily="2" charset="77"/>
              </a:defRPr>
            </a:lvl1pPr>
          </a:lstStyle>
          <a:p>
            <a:pPr lvl="0"/>
            <a:r>
              <a:rPr lang="es-ES"/>
              <a:t>Haga clic para modificar texto</a:t>
            </a:r>
          </a:p>
        </p:txBody>
      </p:sp>
      <p:sp>
        <p:nvSpPr>
          <p:cNvPr id="13" name="Marcador de texto 5">
            <a:extLst>
              <a:ext uri="{FF2B5EF4-FFF2-40B4-BE49-F238E27FC236}">
                <a16:creationId xmlns:a16="http://schemas.microsoft.com/office/drawing/2014/main" id="{F952898C-A464-3AE4-9491-1A984076BC48}"/>
              </a:ext>
            </a:extLst>
          </p:cNvPr>
          <p:cNvSpPr>
            <a:spLocks noGrp="1"/>
          </p:cNvSpPr>
          <p:nvPr>
            <p:ph type="body" sz="quarter" idx="49" hasCustomPrompt="1"/>
          </p:nvPr>
        </p:nvSpPr>
        <p:spPr>
          <a:xfrm>
            <a:off x="598037" y="3319246"/>
            <a:ext cx="3208202" cy="558064"/>
          </a:xfrm>
          <a:prstGeom prst="rect">
            <a:avLst/>
          </a:prstGeom>
        </p:spPr>
        <p:txBody>
          <a:bodyPr>
            <a:noAutofit/>
          </a:bodyPr>
          <a:lstStyle>
            <a:lvl1pPr marL="0" indent="0" algn="l">
              <a:lnSpc>
                <a:spcPct val="100000"/>
              </a:lnSpc>
              <a:buFont typeface="Arial" panose="020B0604020202020204" pitchFamily="34" charset="0"/>
              <a:buNone/>
              <a:defRPr sz="2800" b="0" i="0">
                <a:solidFill>
                  <a:srgbClr val="FB002C"/>
                </a:solidFill>
                <a:latin typeface="Mapfre Text" pitchFamily="2" charset="77"/>
              </a:defRPr>
            </a:lvl1pPr>
          </a:lstStyle>
          <a:p>
            <a:pPr lvl="0"/>
            <a:r>
              <a:rPr lang="es-ES"/>
              <a:t>Haga clic para modificar texto</a:t>
            </a:r>
          </a:p>
        </p:txBody>
      </p:sp>
      <p:sp>
        <p:nvSpPr>
          <p:cNvPr id="16" name="Shape 7">
            <a:extLst>
              <a:ext uri="{FF2B5EF4-FFF2-40B4-BE49-F238E27FC236}">
                <a16:creationId xmlns:a16="http://schemas.microsoft.com/office/drawing/2014/main" id="{9C20C49F-7937-173C-EC50-971855514E35}"/>
              </a:ext>
            </a:extLst>
          </p:cNvPr>
          <p:cNvSpPr/>
          <p:nvPr userDrawn="1"/>
        </p:nvSpPr>
        <p:spPr>
          <a:xfrm>
            <a:off x="4327103" y="3099216"/>
            <a:ext cx="3633228" cy="2713055"/>
          </a:xfrm>
          <a:prstGeom prst="roundRect">
            <a:avLst>
              <a:gd name="adj" fmla="val 6472"/>
            </a:avLst>
          </a:prstGeom>
          <a:noFill/>
          <a:ln w="12700">
            <a:solidFill>
              <a:srgbClr val="FF002C"/>
            </a:solidFill>
            <a:prstDash val="solid"/>
          </a:ln>
        </p:spPr>
        <p:txBody>
          <a:bodyPr/>
          <a:lstStyle/>
          <a:p>
            <a:endParaRPr lang="es-ES"/>
          </a:p>
        </p:txBody>
      </p:sp>
      <p:sp>
        <p:nvSpPr>
          <p:cNvPr id="17" name="Marcador de texto 5">
            <a:extLst>
              <a:ext uri="{FF2B5EF4-FFF2-40B4-BE49-F238E27FC236}">
                <a16:creationId xmlns:a16="http://schemas.microsoft.com/office/drawing/2014/main" id="{49312B5C-83D2-9D3D-AEBA-6CCE5E4D14FC}"/>
              </a:ext>
            </a:extLst>
          </p:cNvPr>
          <p:cNvSpPr>
            <a:spLocks noGrp="1"/>
          </p:cNvSpPr>
          <p:nvPr>
            <p:ph type="body" sz="quarter" idx="50" hasCustomPrompt="1"/>
          </p:nvPr>
        </p:nvSpPr>
        <p:spPr>
          <a:xfrm>
            <a:off x="4481043" y="5131022"/>
            <a:ext cx="3208202" cy="558064"/>
          </a:xfrm>
          <a:prstGeom prst="rect">
            <a:avLst/>
          </a:prstGeom>
        </p:spPr>
        <p:txBody>
          <a:bodyPr>
            <a:normAutofit/>
          </a:bodyPr>
          <a:lstStyle>
            <a:lvl1pPr marL="0" indent="0" algn="r">
              <a:lnSpc>
                <a:spcPct val="130000"/>
              </a:lnSpc>
              <a:buFont typeface="Arial" panose="020B0604020202020204" pitchFamily="34" charset="0"/>
              <a:buNone/>
              <a:defRPr sz="1200" b="0" i="0">
                <a:solidFill>
                  <a:srgbClr val="2D373D"/>
                </a:solidFill>
                <a:latin typeface="Mapfre Text" pitchFamily="2" charset="77"/>
              </a:defRPr>
            </a:lvl1pPr>
          </a:lstStyle>
          <a:p>
            <a:pPr lvl="0"/>
            <a:r>
              <a:rPr lang="es-ES"/>
              <a:t>Haga clic para modificar texto</a:t>
            </a:r>
          </a:p>
        </p:txBody>
      </p:sp>
      <p:sp>
        <p:nvSpPr>
          <p:cNvPr id="28" name="Marcador de texto 5">
            <a:extLst>
              <a:ext uri="{FF2B5EF4-FFF2-40B4-BE49-F238E27FC236}">
                <a16:creationId xmlns:a16="http://schemas.microsoft.com/office/drawing/2014/main" id="{3BB133C4-4F5F-05CC-9279-55D22E02838C}"/>
              </a:ext>
            </a:extLst>
          </p:cNvPr>
          <p:cNvSpPr>
            <a:spLocks noGrp="1"/>
          </p:cNvSpPr>
          <p:nvPr>
            <p:ph type="body" sz="quarter" idx="51" hasCustomPrompt="1"/>
          </p:nvPr>
        </p:nvSpPr>
        <p:spPr>
          <a:xfrm>
            <a:off x="4481043" y="3319246"/>
            <a:ext cx="3208202" cy="558064"/>
          </a:xfrm>
          <a:prstGeom prst="rect">
            <a:avLst/>
          </a:prstGeom>
        </p:spPr>
        <p:txBody>
          <a:bodyPr>
            <a:noAutofit/>
          </a:bodyPr>
          <a:lstStyle>
            <a:lvl1pPr marL="0" indent="0" algn="l">
              <a:lnSpc>
                <a:spcPct val="100000"/>
              </a:lnSpc>
              <a:buFont typeface="Arial" panose="020B0604020202020204" pitchFamily="34" charset="0"/>
              <a:buNone/>
              <a:defRPr sz="2800" b="0" i="0">
                <a:solidFill>
                  <a:srgbClr val="FB002C"/>
                </a:solidFill>
                <a:latin typeface="Mapfre Text" pitchFamily="2" charset="77"/>
              </a:defRPr>
            </a:lvl1pPr>
          </a:lstStyle>
          <a:p>
            <a:pPr lvl="0"/>
            <a:r>
              <a:rPr lang="es-ES"/>
              <a:t>Haga clic para modificar texto</a:t>
            </a:r>
          </a:p>
        </p:txBody>
      </p:sp>
      <p:sp>
        <p:nvSpPr>
          <p:cNvPr id="29" name="Shape 7">
            <a:extLst>
              <a:ext uri="{FF2B5EF4-FFF2-40B4-BE49-F238E27FC236}">
                <a16:creationId xmlns:a16="http://schemas.microsoft.com/office/drawing/2014/main" id="{745F1692-5266-C382-2C20-99F28BE11505}"/>
              </a:ext>
            </a:extLst>
          </p:cNvPr>
          <p:cNvSpPr/>
          <p:nvPr userDrawn="1"/>
        </p:nvSpPr>
        <p:spPr>
          <a:xfrm>
            <a:off x="8210109" y="3099216"/>
            <a:ext cx="3633228" cy="2713055"/>
          </a:xfrm>
          <a:prstGeom prst="roundRect">
            <a:avLst>
              <a:gd name="adj" fmla="val 5159"/>
            </a:avLst>
          </a:prstGeom>
          <a:noFill/>
          <a:ln w="12700">
            <a:solidFill>
              <a:srgbClr val="FF002C"/>
            </a:solidFill>
            <a:prstDash val="solid"/>
          </a:ln>
        </p:spPr>
        <p:txBody>
          <a:bodyPr/>
          <a:lstStyle/>
          <a:p>
            <a:endParaRPr lang="es-ES"/>
          </a:p>
        </p:txBody>
      </p:sp>
      <p:sp>
        <p:nvSpPr>
          <p:cNvPr id="30" name="Marcador de texto 5">
            <a:extLst>
              <a:ext uri="{FF2B5EF4-FFF2-40B4-BE49-F238E27FC236}">
                <a16:creationId xmlns:a16="http://schemas.microsoft.com/office/drawing/2014/main" id="{18726EC2-4643-1373-1E7C-C89EB87A356E}"/>
              </a:ext>
            </a:extLst>
          </p:cNvPr>
          <p:cNvSpPr>
            <a:spLocks noGrp="1"/>
          </p:cNvSpPr>
          <p:nvPr>
            <p:ph type="body" sz="quarter" idx="52" hasCustomPrompt="1"/>
          </p:nvPr>
        </p:nvSpPr>
        <p:spPr>
          <a:xfrm>
            <a:off x="8364049" y="5131022"/>
            <a:ext cx="3208202" cy="558064"/>
          </a:xfrm>
          <a:prstGeom prst="rect">
            <a:avLst/>
          </a:prstGeom>
        </p:spPr>
        <p:txBody>
          <a:bodyPr>
            <a:normAutofit/>
          </a:bodyPr>
          <a:lstStyle>
            <a:lvl1pPr marL="0" indent="0" algn="r">
              <a:lnSpc>
                <a:spcPct val="130000"/>
              </a:lnSpc>
              <a:buFont typeface="Arial" panose="020B0604020202020204" pitchFamily="34" charset="0"/>
              <a:buNone/>
              <a:defRPr sz="1200" b="0" i="0">
                <a:solidFill>
                  <a:srgbClr val="2D373D"/>
                </a:solidFill>
                <a:latin typeface="Mapfre Text" pitchFamily="2" charset="77"/>
              </a:defRPr>
            </a:lvl1pPr>
          </a:lstStyle>
          <a:p>
            <a:pPr lvl="0"/>
            <a:r>
              <a:rPr lang="es-ES"/>
              <a:t>Haga clic para modificar texto</a:t>
            </a:r>
          </a:p>
        </p:txBody>
      </p:sp>
      <p:sp>
        <p:nvSpPr>
          <p:cNvPr id="31" name="Marcador de texto 5">
            <a:extLst>
              <a:ext uri="{FF2B5EF4-FFF2-40B4-BE49-F238E27FC236}">
                <a16:creationId xmlns:a16="http://schemas.microsoft.com/office/drawing/2014/main" id="{46705BEF-851E-37DC-FE9A-AF01AE88D44C}"/>
              </a:ext>
            </a:extLst>
          </p:cNvPr>
          <p:cNvSpPr>
            <a:spLocks noGrp="1"/>
          </p:cNvSpPr>
          <p:nvPr>
            <p:ph type="body" sz="quarter" idx="53" hasCustomPrompt="1"/>
          </p:nvPr>
        </p:nvSpPr>
        <p:spPr>
          <a:xfrm>
            <a:off x="8364049" y="3319246"/>
            <a:ext cx="3208202" cy="558064"/>
          </a:xfrm>
          <a:prstGeom prst="rect">
            <a:avLst/>
          </a:prstGeom>
        </p:spPr>
        <p:txBody>
          <a:bodyPr>
            <a:noAutofit/>
          </a:bodyPr>
          <a:lstStyle>
            <a:lvl1pPr marL="0" indent="0" algn="l">
              <a:lnSpc>
                <a:spcPct val="100000"/>
              </a:lnSpc>
              <a:buFont typeface="Arial" panose="020B0604020202020204" pitchFamily="34" charset="0"/>
              <a:buNone/>
              <a:defRPr sz="2800" b="0" i="0">
                <a:solidFill>
                  <a:srgbClr val="FB002C"/>
                </a:solidFill>
                <a:latin typeface="Mapfre Text" pitchFamily="2" charset="77"/>
              </a:defRPr>
            </a:lvl1pPr>
          </a:lstStyle>
          <a:p>
            <a:pPr lvl="0"/>
            <a:r>
              <a:rPr lang="es-ES"/>
              <a:t>Haga clic para modificar texto</a:t>
            </a:r>
          </a:p>
        </p:txBody>
      </p:sp>
      <p:pic>
        <p:nvPicPr>
          <p:cNvPr id="3" name="Gráfico 2">
            <a:extLst>
              <a:ext uri="{FF2B5EF4-FFF2-40B4-BE49-F238E27FC236}">
                <a16:creationId xmlns:a16="http://schemas.microsoft.com/office/drawing/2014/main" id="{188E5018-F935-FEF6-24ED-2768711F132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5878439"/>
            <a:ext cx="3195015" cy="738330"/>
          </a:xfrm>
          <a:prstGeom prst="rect">
            <a:avLst/>
          </a:prstGeom>
        </p:spPr>
      </p:pic>
    </p:spTree>
    <p:extLst>
      <p:ext uri="{BB962C8B-B14F-4D97-AF65-F5344CB8AC3E}">
        <p14:creationId xmlns:p14="http://schemas.microsoft.com/office/powerpoint/2010/main" val="49933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INDICE_solo texto 3 columnas ROJ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Shape 7">
            <a:extLst>
              <a:ext uri="{FF2B5EF4-FFF2-40B4-BE49-F238E27FC236}">
                <a16:creationId xmlns:a16="http://schemas.microsoft.com/office/drawing/2014/main" id="{B95B8894-964A-7BBE-7EE6-8A4E3926793D}"/>
              </a:ext>
            </a:extLst>
          </p:cNvPr>
          <p:cNvSpPr/>
          <p:nvPr userDrawn="1"/>
        </p:nvSpPr>
        <p:spPr>
          <a:xfrm>
            <a:off x="429226" y="811318"/>
            <a:ext cx="3633228" cy="5096656"/>
          </a:xfrm>
          <a:prstGeom prst="roundRect">
            <a:avLst>
              <a:gd name="adj" fmla="val 4429"/>
            </a:avLst>
          </a:prstGeom>
          <a:solidFill>
            <a:srgbClr val="FB002C"/>
          </a:solidFill>
          <a:ln w="12700">
            <a:noFill/>
            <a:prstDash val="solid"/>
          </a:ln>
        </p:spPr>
        <p:txBody>
          <a:bodyPr/>
          <a:lstStyle/>
          <a:p>
            <a:endParaRPr lang="es-ES"/>
          </a:p>
        </p:txBody>
      </p:sp>
      <p:sp>
        <p:nvSpPr>
          <p:cNvPr id="12" name="Marcador de texto 5">
            <a:extLst>
              <a:ext uri="{FF2B5EF4-FFF2-40B4-BE49-F238E27FC236}">
                <a16:creationId xmlns:a16="http://schemas.microsoft.com/office/drawing/2014/main" id="{121952E0-EAC9-EF04-719B-E1A11D2D253A}"/>
              </a:ext>
            </a:extLst>
          </p:cNvPr>
          <p:cNvSpPr>
            <a:spLocks noGrp="1"/>
          </p:cNvSpPr>
          <p:nvPr>
            <p:ph type="body" sz="quarter" idx="48" hasCustomPrompt="1"/>
          </p:nvPr>
        </p:nvSpPr>
        <p:spPr>
          <a:xfrm>
            <a:off x="579008" y="4456306"/>
            <a:ext cx="3208202" cy="1274003"/>
          </a:xfrm>
          <a:prstGeom prst="rect">
            <a:avLst/>
          </a:prstGeom>
        </p:spPr>
        <p:txBody>
          <a:bodyPr>
            <a:normAutofit/>
          </a:bodyPr>
          <a:lstStyle>
            <a:lvl1pPr marL="0" indent="0" algn="l">
              <a:lnSpc>
                <a:spcPct val="130000"/>
              </a:lnSpc>
              <a:buFont typeface="Arial" panose="020B0604020202020204" pitchFamily="34" charset="0"/>
              <a:buNone/>
              <a:defRPr sz="1200" b="0" i="0">
                <a:solidFill>
                  <a:schemeClr val="bg1"/>
                </a:solidFill>
                <a:latin typeface="Mapfre Text" pitchFamily="2" charset="77"/>
              </a:defRPr>
            </a:lvl1pPr>
          </a:lstStyle>
          <a:p>
            <a:pPr lvl="0"/>
            <a:r>
              <a:rPr lang="es-ES"/>
              <a:t>Haga clic para modificar texto</a:t>
            </a:r>
          </a:p>
        </p:txBody>
      </p:sp>
      <p:sp>
        <p:nvSpPr>
          <p:cNvPr id="13" name="Marcador de texto 5">
            <a:extLst>
              <a:ext uri="{FF2B5EF4-FFF2-40B4-BE49-F238E27FC236}">
                <a16:creationId xmlns:a16="http://schemas.microsoft.com/office/drawing/2014/main" id="{F952898C-A464-3AE4-9491-1A984076BC48}"/>
              </a:ext>
            </a:extLst>
          </p:cNvPr>
          <p:cNvSpPr>
            <a:spLocks noGrp="1"/>
          </p:cNvSpPr>
          <p:nvPr>
            <p:ph type="body" sz="quarter" idx="49" hasCustomPrompt="1"/>
          </p:nvPr>
        </p:nvSpPr>
        <p:spPr>
          <a:xfrm>
            <a:off x="579008" y="2979535"/>
            <a:ext cx="3208202" cy="981376"/>
          </a:xfrm>
          <a:prstGeom prst="rect">
            <a:avLst/>
          </a:prstGeom>
        </p:spPr>
        <p:txBody>
          <a:bodyPr>
            <a:noAutofit/>
          </a:bodyPr>
          <a:lstStyle>
            <a:lvl1pPr marL="0" indent="0" algn="l">
              <a:lnSpc>
                <a:spcPct val="100000"/>
              </a:lnSpc>
              <a:buFont typeface="Arial" panose="020B0604020202020204" pitchFamily="34" charset="0"/>
              <a:buNone/>
              <a:defRPr sz="2800" b="0" i="0">
                <a:solidFill>
                  <a:schemeClr val="bg1"/>
                </a:solidFill>
                <a:latin typeface="Mapfre Text" pitchFamily="2" charset="77"/>
              </a:defRPr>
            </a:lvl1pPr>
          </a:lstStyle>
          <a:p>
            <a:pPr lvl="0"/>
            <a:r>
              <a:rPr lang="es-ES"/>
              <a:t>Haga clic para modificar texto</a:t>
            </a:r>
          </a:p>
        </p:txBody>
      </p:sp>
      <p:sp>
        <p:nvSpPr>
          <p:cNvPr id="3" name="Rectángulo redondeado 2">
            <a:extLst>
              <a:ext uri="{FF2B5EF4-FFF2-40B4-BE49-F238E27FC236}">
                <a16:creationId xmlns:a16="http://schemas.microsoft.com/office/drawing/2014/main" id="{BD604232-D38D-42D1-645E-599EADE78560}"/>
              </a:ext>
            </a:extLst>
          </p:cNvPr>
          <p:cNvSpPr/>
          <p:nvPr userDrawn="1"/>
        </p:nvSpPr>
        <p:spPr>
          <a:xfrm>
            <a:off x="2229496" y="1165167"/>
            <a:ext cx="1557714" cy="539646"/>
          </a:xfrm>
          <a:prstGeom prst="roundRect">
            <a:avLst>
              <a:gd name="adj" fmla="val 50000"/>
            </a:avLst>
          </a:prstGeom>
          <a:solidFill>
            <a:srgbClr val="4000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texto 5">
            <a:extLst>
              <a:ext uri="{FF2B5EF4-FFF2-40B4-BE49-F238E27FC236}">
                <a16:creationId xmlns:a16="http://schemas.microsoft.com/office/drawing/2014/main" id="{460ED62D-0535-3166-5CB8-A4EDF762AB12}"/>
              </a:ext>
            </a:extLst>
          </p:cNvPr>
          <p:cNvSpPr>
            <a:spLocks noGrp="1"/>
          </p:cNvSpPr>
          <p:nvPr>
            <p:ph type="body" sz="quarter" idx="54" hasCustomPrompt="1"/>
          </p:nvPr>
        </p:nvSpPr>
        <p:spPr>
          <a:xfrm>
            <a:off x="2467769" y="1263402"/>
            <a:ext cx="1200782" cy="441412"/>
          </a:xfrm>
          <a:prstGeom prst="rect">
            <a:avLst/>
          </a:prstGeom>
        </p:spPr>
        <p:txBody>
          <a:bodyPr>
            <a:normAutofit/>
          </a:bodyPr>
          <a:lstStyle>
            <a:lvl1pPr marL="0" indent="0" algn="r">
              <a:lnSpc>
                <a:spcPct val="100000"/>
              </a:lnSpc>
              <a:buFont typeface="Arial" panose="020B0604020202020204" pitchFamily="34" charset="0"/>
              <a:buNone/>
              <a:defRPr sz="1200" b="0" i="0">
                <a:solidFill>
                  <a:schemeClr val="bg1"/>
                </a:solidFill>
                <a:latin typeface="Mapfre Text" pitchFamily="2" charset="77"/>
              </a:defRPr>
            </a:lvl1pPr>
          </a:lstStyle>
          <a:p>
            <a:pPr lvl="0"/>
            <a:r>
              <a:rPr lang="es-ES"/>
              <a:t>Haga clic para modificar texto</a:t>
            </a:r>
          </a:p>
        </p:txBody>
      </p:sp>
      <p:sp>
        <p:nvSpPr>
          <p:cNvPr id="6" name="Shape 7">
            <a:extLst>
              <a:ext uri="{FF2B5EF4-FFF2-40B4-BE49-F238E27FC236}">
                <a16:creationId xmlns:a16="http://schemas.microsoft.com/office/drawing/2014/main" id="{B26A6CD6-E1CF-62DD-83C3-41E5BA8E807E}"/>
              </a:ext>
            </a:extLst>
          </p:cNvPr>
          <p:cNvSpPr/>
          <p:nvPr userDrawn="1"/>
        </p:nvSpPr>
        <p:spPr>
          <a:xfrm>
            <a:off x="4279386" y="811318"/>
            <a:ext cx="3633228" cy="5096656"/>
          </a:xfrm>
          <a:prstGeom prst="roundRect">
            <a:avLst>
              <a:gd name="adj" fmla="val 4756"/>
            </a:avLst>
          </a:prstGeom>
          <a:solidFill>
            <a:srgbClr val="FB002C"/>
          </a:solidFill>
          <a:ln w="12700">
            <a:noFill/>
            <a:prstDash val="solid"/>
          </a:ln>
        </p:spPr>
        <p:txBody>
          <a:bodyPr/>
          <a:lstStyle/>
          <a:p>
            <a:endParaRPr lang="es-ES"/>
          </a:p>
        </p:txBody>
      </p:sp>
      <p:sp>
        <p:nvSpPr>
          <p:cNvPr id="7" name="Marcador de texto 5">
            <a:extLst>
              <a:ext uri="{FF2B5EF4-FFF2-40B4-BE49-F238E27FC236}">
                <a16:creationId xmlns:a16="http://schemas.microsoft.com/office/drawing/2014/main" id="{64091597-81F2-69B0-4F76-436DFFE223E1}"/>
              </a:ext>
            </a:extLst>
          </p:cNvPr>
          <p:cNvSpPr>
            <a:spLocks noGrp="1"/>
          </p:cNvSpPr>
          <p:nvPr>
            <p:ph type="body" sz="quarter" idx="55" hasCustomPrompt="1"/>
          </p:nvPr>
        </p:nvSpPr>
        <p:spPr>
          <a:xfrm>
            <a:off x="4454667" y="4456306"/>
            <a:ext cx="3208202" cy="1274003"/>
          </a:xfrm>
          <a:prstGeom prst="rect">
            <a:avLst/>
          </a:prstGeom>
        </p:spPr>
        <p:txBody>
          <a:bodyPr>
            <a:normAutofit/>
          </a:bodyPr>
          <a:lstStyle>
            <a:lvl1pPr marL="0" indent="0" algn="l">
              <a:lnSpc>
                <a:spcPct val="130000"/>
              </a:lnSpc>
              <a:buFont typeface="Arial" panose="020B0604020202020204" pitchFamily="34" charset="0"/>
              <a:buNone/>
              <a:defRPr sz="1200" b="0" i="0">
                <a:solidFill>
                  <a:schemeClr val="bg1"/>
                </a:solidFill>
                <a:latin typeface="Mapfre Text" pitchFamily="2" charset="77"/>
              </a:defRPr>
            </a:lvl1pPr>
          </a:lstStyle>
          <a:p>
            <a:pPr lvl="0"/>
            <a:r>
              <a:rPr lang="es-ES"/>
              <a:t>Haga clic para modificar texto</a:t>
            </a:r>
          </a:p>
        </p:txBody>
      </p:sp>
      <p:sp>
        <p:nvSpPr>
          <p:cNvPr id="8" name="Marcador de texto 5">
            <a:extLst>
              <a:ext uri="{FF2B5EF4-FFF2-40B4-BE49-F238E27FC236}">
                <a16:creationId xmlns:a16="http://schemas.microsoft.com/office/drawing/2014/main" id="{E5D40952-17C9-0D85-7F3A-A7F4878BBE00}"/>
              </a:ext>
            </a:extLst>
          </p:cNvPr>
          <p:cNvSpPr>
            <a:spLocks noGrp="1"/>
          </p:cNvSpPr>
          <p:nvPr>
            <p:ph type="body" sz="quarter" idx="56" hasCustomPrompt="1"/>
          </p:nvPr>
        </p:nvSpPr>
        <p:spPr>
          <a:xfrm>
            <a:off x="4454667" y="2979535"/>
            <a:ext cx="3208202" cy="981376"/>
          </a:xfrm>
          <a:prstGeom prst="rect">
            <a:avLst/>
          </a:prstGeom>
        </p:spPr>
        <p:txBody>
          <a:bodyPr>
            <a:noAutofit/>
          </a:bodyPr>
          <a:lstStyle>
            <a:lvl1pPr marL="0" indent="0" algn="l">
              <a:lnSpc>
                <a:spcPct val="100000"/>
              </a:lnSpc>
              <a:buFont typeface="Arial" panose="020B0604020202020204" pitchFamily="34" charset="0"/>
              <a:buNone/>
              <a:defRPr sz="2800" b="0" i="0">
                <a:solidFill>
                  <a:schemeClr val="bg1"/>
                </a:solidFill>
                <a:latin typeface="Mapfre Text" pitchFamily="2" charset="77"/>
              </a:defRPr>
            </a:lvl1pPr>
          </a:lstStyle>
          <a:p>
            <a:pPr lvl="0"/>
            <a:r>
              <a:rPr lang="es-ES"/>
              <a:t>Haga clic para modificar texto</a:t>
            </a:r>
          </a:p>
        </p:txBody>
      </p:sp>
      <p:sp>
        <p:nvSpPr>
          <p:cNvPr id="9" name="Rectángulo redondeado 8">
            <a:extLst>
              <a:ext uri="{FF2B5EF4-FFF2-40B4-BE49-F238E27FC236}">
                <a16:creationId xmlns:a16="http://schemas.microsoft.com/office/drawing/2014/main" id="{1C9D59D2-1F7A-6DE5-2755-E80A47257B5B}"/>
              </a:ext>
            </a:extLst>
          </p:cNvPr>
          <p:cNvSpPr/>
          <p:nvPr userDrawn="1"/>
        </p:nvSpPr>
        <p:spPr>
          <a:xfrm>
            <a:off x="6105155" y="1165167"/>
            <a:ext cx="1557714" cy="539646"/>
          </a:xfrm>
          <a:prstGeom prst="roundRect">
            <a:avLst>
              <a:gd name="adj" fmla="val 50000"/>
            </a:avLst>
          </a:prstGeom>
          <a:solidFill>
            <a:srgbClr val="4000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Marcador de texto 5">
            <a:extLst>
              <a:ext uri="{FF2B5EF4-FFF2-40B4-BE49-F238E27FC236}">
                <a16:creationId xmlns:a16="http://schemas.microsoft.com/office/drawing/2014/main" id="{E8416A81-05CD-CEB4-9D8F-836B10F8157E}"/>
              </a:ext>
            </a:extLst>
          </p:cNvPr>
          <p:cNvSpPr>
            <a:spLocks noGrp="1"/>
          </p:cNvSpPr>
          <p:nvPr>
            <p:ph type="body" sz="quarter" idx="57" hasCustomPrompt="1"/>
          </p:nvPr>
        </p:nvSpPr>
        <p:spPr>
          <a:xfrm>
            <a:off x="6343428" y="1263402"/>
            <a:ext cx="1200782" cy="441412"/>
          </a:xfrm>
          <a:prstGeom prst="rect">
            <a:avLst/>
          </a:prstGeom>
        </p:spPr>
        <p:txBody>
          <a:bodyPr>
            <a:normAutofit/>
          </a:bodyPr>
          <a:lstStyle>
            <a:lvl1pPr marL="0" indent="0" algn="l">
              <a:lnSpc>
                <a:spcPct val="100000"/>
              </a:lnSpc>
              <a:buFont typeface="Arial" panose="020B0604020202020204" pitchFamily="34" charset="0"/>
              <a:buNone/>
              <a:defRPr sz="1200" b="0" i="0">
                <a:solidFill>
                  <a:schemeClr val="bg1"/>
                </a:solidFill>
                <a:latin typeface="Mapfre Text" pitchFamily="2" charset="77"/>
              </a:defRPr>
            </a:lvl1pPr>
          </a:lstStyle>
          <a:p>
            <a:pPr lvl="0"/>
            <a:r>
              <a:rPr lang="es-ES"/>
              <a:t>Haga clic para modificar texto</a:t>
            </a:r>
          </a:p>
        </p:txBody>
      </p:sp>
      <p:sp>
        <p:nvSpPr>
          <p:cNvPr id="14" name="Shape 7">
            <a:extLst>
              <a:ext uri="{FF2B5EF4-FFF2-40B4-BE49-F238E27FC236}">
                <a16:creationId xmlns:a16="http://schemas.microsoft.com/office/drawing/2014/main" id="{6F375878-F14B-EAF6-6313-5037ADB9B9A2}"/>
              </a:ext>
            </a:extLst>
          </p:cNvPr>
          <p:cNvSpPr/>
          <p:nvPr userDrawn="1"/>
        </p:nvSpPr>
        <p:spPr>
          <a:xfrm>
            <a:off x="8150887" y="811318"/>
            <a:ext cx="3633228" cy="5096656"/>
          </a:xfrm>
          <a:prstGeom prst="roundRect">
            <a:avLst>
              <a:gd name="adj" fmla="val 4429"/>
            </a:avLst>
          </a:prstGeom>
          <a:solidFill>
            <a:srgbClr val="FB002C"/>
          </a:solidFill>
          <a:ln w="12700">
            <a:noFill/>
            <a:prstDash val="solid"/>
          </a:ln>
        </p:spPr>
        <p:txBody>
          <a:bodyPr/>
          <a:lstStyle/>
          <a:p>
            <a:endParaRPr lang="es-ES"/>
          </a:p>
        </p:txBody>
      </p:sp>
      <p:sp>
        <p:nvSpPr>
          <p:cNvPr id="15" name="Marcador de texto 5">
            <a:extLst>
              <a:ext uri="{FF2B5EF4-FFF2-40B4-BE49-F238E27FC236}">
                <a16:creationId xmlns:a16="http://schemas.microsoft.com/office/drawing/2014/main" id="{66271101-1300-5D89-61B1-6AC2F04A7FAB}"/>
              </a:ext>
            </a:extLst>
          </p:cNvPr>
          <p:cNvSpPr>
            <a:spLocks noGrp="1"/>
          </p:cNvSpPr>
          <p:nvPr>
            <p:ph type="body" sz="quarter" idx="58" hasCustomPrompt="1"/>
          </p:nvPr>
        </p:nvSpPr>
        <p:spPr>
          <a:xfrm>
            <a:off x="8326168" y="4456306"/>
            <a:ext cx="3208202" cy="1274003"/>
          </a:xfrm>
          <a:prstGeom prst="rect">
            <a:avLst/>
          </a:prstGeom>
        </p:spPr>
        <p:txBody>
          <a:bodyPr>
            <a:normAutofit/>
          </a:bodyPr>
          <a:lstStyle>
            <a:lvl1pPr marL="0" indent="0" algn="l">
              <a:lnSpc>
                <a:spcPct val="130000"/>
              </a:lnSpc>
              <a:buFont typeface="Arial" panose="020B0604020202020204" pitchFamily="34" charset="0"/>
              <a:buNone/>
              <a:defRPr sz="1200" b="0" i="0">
                <a:solidFill>
                  <a:schemeClr val="bg1"/>
                </a:solidFill>
                <a:latin typeface="Mapfre Text" pitchFamily="2" charset="77"/>
              </a:defRPr>
            </a:lvl1pPr>
          </a:lstStyle>
          <a:p>
            <a:pPr lvl="0"/>
            <a:r>
              <a:rPr lang="es-ES"/>
              <a:t>Haga clic para modificar texto</a:t>
            </a:r>
          </a:p>
        </p:txBody>
      </p:sp>
      <p:sp>
        <p:nvSpPr>
          <p:cNvPr id="18" name="Marcador de texto 5">
            <a:extLst>
              <a:ext uri="{FF2B5EF4-FFF2-40B4-BE49-F238E27FC236}">
                <a16:creationId xmlns:a16="http://schemas.microsoft.com/office/drawing/2014/main" id="{58248643-2407-E81D-0CD2-50F5BD3D6536}"/>
              </a:ext>
            </a:extLst>
          </p:cNvPr>
          <p:cNvSpPr>
            <a:spLocks noGrp="1"/>
          </p:cNvSpPr>
          <p:nvPr>
            <p:ph type="body" sz="quarter" idx="59" hasCustomPrompt="1"/>
          </p:nvPr>
        </p:nvSpPr>
        <p:spPr>
          <a:xfrm>
            <a:off x="8326168" y="2979535"/>
            <a:ext cx="3208202" cy="981376"/>
          </a:xfrm>
          <a:prstGeom prst="rect">
            <a:avLst/>
          </a:prstGeom>
        </p:spPr>
        <p:txBody>
          <a:bodyPr>
            <a:noAutofit/>
          </a:bodyPr>
          <a:lstStyle>
            <a:lvl1pPr marL="0" indent="0" algn="l">
              <a:lnSpc>
                <a:spcPct val="100000"/>
              </a:lnSpc>
              <a:buFont typeface="Arial" panose="020B0604020202020204" pitchFamily="34" charset="0"/>
              <a:buNone/>
              <a:defRPr sz="2800" b="0" i="0">
                <a:solidFill>
                  <a:schemeClr val="bg1"/>
                </a:solidFill>
                <a:latin typeface="Mapfre Text" pitchFamily="2" charset="77"/>
              </a:defRPr>
            </a:lvl1pPr>
          </a:lstStyle>
          <a:p>
            <a:pPr lvl="0"/>
            <a:r>
              <a:rPr lang="es-ES"/>
              <a:t>Haga clic para modificar texto</a:t>
            </a:r>
          </a:p>
        </p:txBody>
      </p:sp>
      <p:sp>
        <p:nvSpPr>
          <p:cNvPr id="19" name="Rectángulo redondeado 18">
            <a:extLst>
              <a:ext uri="{FF2B5EF4-FFF2-40B4-BE49-F238E27FC236}">
                <a16:creationId xmlns:a16="http://schemas.microsoft.com/office/drawing/2014/main" id="{42FA5EBC-FE11-9854-F245-A926AFF570DE}"/>
              </a:ext>
            </a:extLst>
          </p:cNvPr>
          <p:cNvSpPr/>
          <p:nvPr userDrawn="1"/>
        </p:nvSpPr>
        <p:spPr>
          <a:xfrm>
            <a:off x="9976656" y="1165167"/>
            <a:ext cx="1557714" cy="539646"/>
          </a:xfrm>
          <a:prstGeom prst="roundRect">
            <a:avLst>
              <a:gd name="adj" fmla="val 50000"/>
            </a:avLst>
          </a:prstGeom>
          <a:solidFill>
            <a:srgbClr val="4000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Marcador de texto 5">
            <a:extLst>
              <a:ext uri="{FF2B5EF4-FFF2-40B4-BE49-F238E27FC236}">
                <a16:creationId xmlns:a16="http://schemas.microsoft.com/office/drawing/2014/main" id="{1CB5D664-A035-D76C-299A-8D5D38FB4B39}"/>
              </a:ext>
            </a:extLst>
          </p:cNvPr>
          <p:cNvSpPr>
            <a:spLocks noGrp="1"/>
          </p:cNvSpPr>
          <p:nvPr>
            <p:ph type="body" sz="quarter" idx="60" hasCustomPrompt="1"/>
          </p:nvPr>
        </p:nvSpPr>
        <p:spPr>
          <a:xfrm>
            <a:off x="10214929" y="1263402"/>
            <a:ext cx="1200782" cy="441412"/>
          </a:xfrm>
          <a:prstGeom prst="rect">
            <a:avLst/>
          </a:prstGeom>
        </p:spPr>
        <p:txBody>
          <a:bodyPr>
            <a:normAutofit/>
          </a:bodyPr>
          <a:lstStyle>
            <a:lvl1pPr marL="0" indent="0" algn="r">
              <a:lnSpc>
                <a:spcPct val="100000"/>
              </a:lnSpc>
              <a:buFont typeface="Arial" panose="020B0604020202020204" pitchFamily="34" charset="0"/>
              <a:buNone/>
              <a:defRPr sz="1200" b="0" i="0">
                <a:solidFill>
                  <a:schemeClr val="bg1"/>
                </a:solidFill>
                <a:latin typeface="Mapfre Text" pitchFamily="2" charset="77"/>
              </a:defRPr>
            </a:lvl1pPr>
          </a:lstStyle>
          <a:p>
            <a:pPr lvl="0"/>
            <a:r>
              <a:rPr lang="es-ES"/>
              <a:t>Haga clic para modificar texto</a:t>
            </a:r>
          </a:p>
        </p:txBody>
      </p:sp>
      <p:pic>
        <p:nvPicPr>
          <p:cNvPr id="16" name="Gráfico 15">
            <a:extLst>
              <a:ext uri="{FF2B5EF4-FFF2-40B4-BE49-F238E27FC236}">
                <a16:creationId xmlns:a16="http://schemas.microsoft.com/office/drawing/2014/main" id="{978727AC-FF70-B31B-2BF7-0D294429683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5878439"/>
            <a:ext cx="3195015" cy="738330"/>
          </a:xfrm>
          <a:prstGeom prst="rect">
            <a:avLst/>
          </a:prstGeom>
        </p:spPr>
      </p:pic>
    </p:spTree>
    <p:extLst>
      <p:ext uri="{BB962C8B-B14F-4D97-AF65-F5344CB8AC3E}">
        <p14:creationId xmlns:p14="http://schemas.microsoft.com/office/powerpoint/2010/main" val="3326823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DICE_foto 1/3 dcha">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3" name="Marcador de texto 5">
            <a:extLst>
              <a:ext uri="{FF2B5EF4-FFF2-40B4-BE49-F238E27FC236}">
                <a16:creationId xmlns:a16="http://schemas.microsoft.com/office/drawing/2014/main" id="{04740DB9-4C22-71B9-BE3C-8E5674590C57}"/>
              </a:ext>
            </a:extLst>
          </p:cNvPr>
          <p:cNvSpPr>
            <a:spLocks noGrp="1"/>
          </p:cNvSpPr>
          <p:nvPr>
            <p:ph type="body" sz="quarter" idx="23" hasCustomPrompt="1"/>
          </p:nvPr>
        </p:nvSpPr>
        <p:spPr>
          <a:xfrm>
            <a:off x="382432" y="2092374"/>
            <a:ext cx="3615388" cy="293894"/>
          </a:xfrm>
          <a:prstGeom prst="rect">
            <a:avLst/>
          </a:prstGeom>
        </p:spPr>
        <p:txBody>
          <a:bodyPr>
            <a:noAutofit/>
          </a:bodyPr>
          <a:lstStyle>
            <a:lvl1pPr marL="0" indent="0">
              <a:buNone/>
              <a:defRPr sz="1200" b="0" i="0">
                <a:solidFill>
                  <a:srgbClr val="FB002C"/>
                </a:solidFill>
                <a:latin typeface="Mapfre Text" pitchFamily="2" charset="77"/>
              </a:defRPr>
            </a:lvl1pPr>
          </a:lstStyle>
          <a:p>
            <a:pPr lvl="0"/>
            <a:r>
              <a:rPr lang="es-ES"/>
              <a:t>HAGA CLIC PARA MODIFICAR TÍTULO</a:t>
            </a:r>
          </a:p>
        </p:txBody>
      </p:sp>
      <p:sp>
        <p:nvSpPr>
          <p:cNvPr id="24" name="Marcador de texto 5">
            <a:extLst>
              <a:ext uri="{FF2B5EF4-FFF2-40B4-BE49-F238E27FC236}">
                <a16:creationId xmlns:a16="http://schemas.microsoft.com/office/drawing/2014/main" id="{34DD2BAA-6137-9D86-CC68-879B0F129984}"/>
              </a:ext>
            </a:extLst>
          </p:cNvPr>
          <p:cNvSpPr>
            <a:spLocks noGrp="1"/>
          </p:cNvSpPr>
          <p:nvPr>
            <p:ph type="body" sz="quarter" idx="24" hasCustomPrompt="1"/>
          </p:nvPr>
        </p:nvSpPr>
        <p:spPr>
          <a:xfrm>
            <a:off x="524742" y="2445182"/>
            <a:ext cx="3473078" cy="1490308"/>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25" name="Marcador de texto 5">
            <a:extLst>
              <a:ext uri="{FF2B5EF4-FFF2-40B4-BE49-F238E27FC236}">
                <a16:creationId xmlns:a16="http://schemas.microsoft.com/office/drawing/2014/main" id="{383CB31E-F0DA-F46B-F784-1873160B41E3}"/>
              </a:ext>
            </a:extLst>
          </p:cNvPr>
          <p:cNvSpPr>
            <a:spLocks noGrp="1"/>
          </p:cNvSpPr>
          <p:nvPr>
            <p:ph type="body" sz="quarter" idx="43" hasCustomPrompt="1"/>
          </p:nvPr>
        </p:nvSpPr>
        <p:spPr>
          <a:xfrm>
            <a:off x="382432" y="1367920"/>
            <a:ext cx="3615388" cy="472965"/>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34" name="Marcador de texto 5">
            <a:extLst>
              <a:ext uri="{FF2B5EF4-FFF2-40B4-BE49-F238E27FC236}">
                <a16:creationId xmlns:a16="http://schemas.microsoft.com/office/drawing/2014/main" id="{D1DF2E56-2D0E-08AE-AE42-2258ACA9BDD9}"/>
              </a:ext>
            </a:extLst>
          </p:cNvPr>
          <p:cNvSpPr>
            <a:spLocks noGrp="1"/>
          </p:cNvSpPr>
          <p:nvPr>
            <p:ph type="body" sz="quarter" idx="44" hasCustomPrompt="1"/>
          </p:nvPr>
        </p:nvSpPr>
        <p:spPr>
          <a:xfrm>
            <a:off x="4109606" y="2092374"/>
            <a:ext cx="3615388" cy="293894"/>
          </a:xfrm>
          <a:prstGeom prst="rect">
            <a:avLst/>
          </a:prstGeom>
        </p:spPr>
        <p:txBody>
          <a:bodyPr>
            <a:noAutofit/>
          </a:bodyPr>
          <a:lstStyle>
            <a:lvl1pPr marL="0" indent="0">
              <a:buNone/>
              <a:defRPr sz="1200" b="0" i="0">
                <a:solidFill>
                  <a:srgbClr val="FB002C"/>
                </a:solidFill>
                <a:latin typeface="Mapfre Text" pitchFamily="2" charset="77"/>
              </a:defRPr>
            </a:lvl1pPr>
          </a:lstStyle>
          <a:p>
            <a:pPr lvl="0"/>
            <a:r>
              <a:rPr lang="es-ES"/>
              <a:t>HAGA CLIC PARA MODIFICAR TÍTULO</a:t>
            </a:r>
          </a:p>
        </p:txBody>
      </p:sp>
      <p:sp>
        <p:nvSpPr>
          <p:cNvPr id="35" name="Marcador de texto 5">
            <a:extLst>
              <a:ext uri="{FF2B5EF4-FFF2-40B4-BE49-F238E27FC236}">
                <a16:creationId xmlns:a16="http://schemas.microsoft.com/office/drawing/2014/main" id="{FE6E008E-CBBD-C7EC-7555-8E37A60B4DEF}"/>
              </a:ext>
            </a:extLst>
          </p:cNvPr>
          <p:cNvSpPr>
            <a:spLocks noGrp="1"/>
          </p:cNvSpPr>
          <p:nvPr>
            <p:ph type="body" sz="quarter" idx="45" hasCustomPrompt="1"/>
          </p:nvPr>
        </p:nvSpPr>
        <p:spPr>
          <a:xfrm>
            <a:off x="4251916" y="2445182"/>
            <a:ext cx="3473078" cy="1490308"/>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36" name="Marcador de texto 5">
            <a:extLst>
              <a:ext uri="{FF2B5EF4-FFF2-40B4-BE49-F238E27FC236}">
                <a16:creationId xmlns:a16="http://schemas.microsoft.com/office/drawing/2014/main" id="{769AFF1C-E255-0F9A-A448-80D4F480FFB8}"/>
              </a:ext>
            </a:extLst>
          </p:cNvPr>
          <p:cNvSpPr>
            <a:spLocks noGrp="1"/>
          </p:cNvSpPr>
          <p:nvPr>
            <p:ph type="body" sz="quarter" idx="46" hasCustomPrompt="1"/>
          </p:nvPr>
        </p:nvSpPr>
        <p:spPr>
          <a:xfrm>
            <a:off x="4109606" y="1367920"/>
            <a:ext cx="3615388" cy="472965"/>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37" name="Marcador de texto 5">
            <a:extLst>
              <a:ext uri="{FF2B5EF4-FFF2-40B4-BE49-F238E27FC236}">
                <a16:creationId xmlns:a16="http://schemas.microsoft.com/office/drawing/2014/main" id="{8AD9EF9A-8307-669C-5BD2-DEB8C46ED0D9}"/>
              </a:ext>
            </a:extLst>
          </p:cNvPr>
          <p:cNvSpPr>
            <a:spLocks noGrp="1"/>
          </p:cNvSpPr>
          <p:nvPr>
            <p:ph type="body" sz="quarter" idx="47" hasCustomPrompt="1"/>
          </p:nvPr>
        </p:nvSpPr>
        <p:spPr>
          <a:xfrm>
            <a:off x="382432" y="4875331"/>
            <a:ext cx="3615388" cy="293894"/>
          </a:xfrm>
          <a:prstGeom prst="rect">
            <a:avLst/>
          </a:prstGeom>
        </p:spPr>
        <p:txBody>
          <a:bodyPr>
            <a:noAutofit/>
          </a:bodyPr>
          <a:lstStyle>
            <a:lvl1pPr marL="0" indent="0">
              <a:buNone/>
              <a:defRPr sz="1200" b="0" i="0">
                <a:solidFill>
                  <a:srgbClr val="FB002C"/>
                </a:solidFill>
                <a:latin typeface="Mapfre Text" pitchFamily="2" charset="77"/>
              </a:defRPr>
            </a:lvl1pPr>
          </a:lstStyle>
          <a:p>
            <a:pPr lvl="0"/>
            <a:r>
              <a:rPr lang="es-ES"/>
              <a:t>HAGA CLIC PARA MODIFICAR TÍTULO</a:t>
            </a:r>
          </a:p>
        </p:txBody>
      </p:sp>
      <p:sp>
        <p:nvSpPr>
          <p:cNvPr id="38" name="Marcador de texto 5">
            <a:extLst>
              <a:ext uri="{FF2B5EF4-FFF2-40B4-BE49-F238E27FC236}">
                <a16:creationId xmlns:a16="http://schemas.microsoft.com/office/drawing/2014/main" id="{7C3B12A9-CE36-9600-93A3-7C2D16837AB1}"/>
              </a:ext>
            </a:extLst>
          </p:cNvPr>
          <p:cNvSpPr>
            <a:spLocks noGrp="1"/>
          </p:cNvSpPr>
          <p:nvPr>
            <p:ph type="body" sz="quarter" idx="48" hasCustomPrompt="1"/>
          </p:nvPr>
        </p:nvSpPr>
        <p:spPr>
          <a:xfrm>
            <a:off x="524742" y="5228139"/>
            <a:ext cx="3473078" cy="1490308"/>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39" name="Marcador de texto 5">
            <a:extLst>
              <a:ext uri="{FF2B5EF4-FFF2-40B4-BE49-F238E27FC236}">
                <a16:creationId xmlns:a16="http://schemas.microsoft.com/office/drawing/2014/main" id="{01CC1605-ED78-E8C4-3694-48C0AC80F20C}"/>
              </a:ext>
            </a:extLst>
          </p:cNvPr>
          <p:cNvSpPr>
            <a:spLocks noGrp="1"/>
          </p:cNvSpPr>
          <p:nvPr>
            <p:ph type="body" sz="quarter" idx="49" hasCustomPrompt="1"/>
          </p:nvPr>
        </p:nvSpPr>
        <p:spPr>
          <a:xfrm>
            <a:off x="382432" y="4150877"/>
            <a:ext cx="3615388" cy="472965"/>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40" name="Marcador de texto 5">
            <a:extLst>
              <a:ext uri="{FF2B5EF4-FFF2-40B4-BE49-F238E27FC236}">
                <a16:creationId xmlns:a16="http://schemas.microsoft.com/office/drawing/2014/main" id="{FACD0854-5C84-D256-61CE-38ADB2C323D5}"/>
              </a:ext>
            </a:extLst>
          </p:cNvPr>
          <p:cNvSpPr>
            <a:spLocks noGrp="1"/>
          </p:cNvSpPr>
          <p:nvPr>
            <p:ph type="body" sz="quarter" idx="50" hasCustomPrompt="1"/>
          </p:nvPr>
        </p:nvSpPr>
        <p:spPr>
          <a:xfrm>
            <a:off x="4109606" y="4875331"/>
            <a:ext cx="3615388" cy="293894"/>
          </a:xfrm>
          <a:prstGeom prst="rect">
            <a:avLst/>
          </a:prstGeom>
        </p:spPr>
        <p:txBody>
          <a:bodyPr>
            <a:noAutofit/>
          </a:bodyPr>
          <a:lstStyle>
            <a:lvl1pPr marL="0" indent="0">
              <a:buNone/>
              <a:defRPr sz="1200" b="0" i="0">
                <a:solidFill>
                  <a:srgbClr val="FB002C"/>
                </a:solidFill>
                <a:latin typeface="Mapfre Text" pitchFamily="2" charset="77"/>
              </a:defRPr>
            </a:lvl1pPr>
          </a:lstStyle>
          <a:p>
            <a:pPr lvl="0"/>
            <a:r>
              <a:rPr lang="es-ES"/>
              <a:t>HAGA CLIC PARA MODIFICAR TÍTULO</a:t>
            </a:r>
          </a:p>
        </p:txBody>
      </p:sp>
      <p:sp>
        <p:nvSpPr>
          <p:cNvPr id="41" name="Marcador de texto 5">
            <a:extLst>
              <a:ext uri="{FF2B5EF4-FFF2-40B4-BE49-F238E27FC236}">
                <a16:creationId xmlns:a16="http://schemas.microsoft.com/office/drawing/2014/main" id="{5517CA08-E122-665C-1F22-162921EDB290}"/>
              </a:ext>
            </a:extLst>
          </p:cNvPr>
          <p:cNvSpPr>
            <a:spLocks noGrp="1"/>
          </p:cNvSpPr>
          <p:nvPr>
            <p:ph type="body" sz="quarter" idx="51" hasCustomPrompt="1"/>
          </p:nvPr>
        </p:nvSpPr>
        <p:spPr>
          <a:xfrm>
            <a:off x="4251916" y="5228139"/>
            <a:ext cx="3473078" cy="1490308"/>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42" name="Marcador de texto 5">
            <a:extLst>
              <a:ext uri="{FF2B5EF4-FFF2-40B4-BE49-F238E27FC236}">
                <a16:creationId xmlns:a16="http://schemas.microsoft.com/office/drawing/2014/main" id="{CD442E6D-3437-3DB0-5411-200DBA9D396C}"/>
              </a:ext>
            </a:extLst>
          </p:cNvPr>
          <p:cNvSpPr>
            <a:spLocks noGrp="1"/>
          </p:cNvSpPr>
          <p:nvPr>
            <p:ph type="body" sz="quarter" idx="52" hasCustomPrompt="1"/>
          </p:nvPr>
        </p:nvSpPr>
        <p:spPr>
          <a:xfrm>
            <a:off x="4109606" y="4150877"/>
            <a:ext cx="3615388" cy="472965"/>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3" name="Picture Placeholder 2">
            <a:extLst>
              <a:ext uri="{FF2B5EF4-FFF2-40B4-BE49-F238E27FC236}">
                <a16:creationId xmlns:a16="http://schemas.microsoft.com/office/drawing/2014/main" id="{94BC0EA4-F836-C8E4-33F9-1B355198EFAA}"/>
              </a:ext>
            </a:extLst>
          </p:cNvPr>
          <p:cNvSpPr>
            <a:spLocks noGrp="1"/>
          </p:cNvSpPr>
          <p:nvPr>
            <p:ph type="pic" sz="quarter" idx="18"/>
          </p:nvPr>
        </p:nvSpPr>
        <p:spPr>
          <a:xfrm>
            <a:off x="7979091" y="314794"/>
            <a:ext cx="3953080" cy="6156136"/>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sp>
        <p:nvSpPr>
          <p:cNvPr id="7" name="Text Placeholder 33">
            <a:extLst>
              <a:ext uri="{FF2B5EF4-FFF2-40B4-BE49-F238E27FC236}">
                <a16:creationId xmlns:a16="http://schemas.microsoft.com/office/drawing/2014/main" id="{03D18FAB-E2FA-4B4C-CB21-0C3881DDEB56}"/>
              </a:ext>
            </a:extLst>
          </p:cNvPr>
          <p:cNvSpPr>
            <a:spLocks noGrp="1"/>
          </p:cNvSpPr>
          <p:nvPr>
            <p:ph type="body" sz="quarter" idx="14" hasCustomPrompt="1"/>
          </p:nvPr>
        </p:nvSpPr>
        <p:spPr>
          <a:xfrm>
            <a:off x="382432" y="558363"/>
            <a:ext cx="3108400" cy="805742"/>
          </a:xfrm>
          <a:prstGeom prst="rect">
            <a:avLst/>
          </a:prstGeom>
        </p:spPr>
        <p:txBody>
          <a:bodyPr>
            <a:noAutofit/>
          </a:bodyPr>
          <a:lstStyle>
            <a:lvl1pPr marL="0" indent="0">
              <a:buNone/>
              <a:defRPr sz="4000" b="0" i="0">
                <a:solidFill>
                  <a:srgbClr val="FB002C"/>
                </a:solidFill>
                <a:latin typeface="Mapfre Text" pitchFamily="2" charset="77"/>
                <a:ea typeface="Open Sans" panose="020B0606030504020204" pitchFamily="34" charset="0"/>
                <a:cs typeface="Arial" panose="020B0604020202020204" pitchFamily="34" charset="0"/>
              </a:defRPr>
            </a:lvl1pPr>
            <a:lvl2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err="1"/>
              <a:t>Índice</a:t>
            </a:r>
            <a:endParaRPr lang="en-ES"/>
          </a:p>
        </p:txBody>
      </p:sp>
    </p:spTree>
    <p:extLst>
      <p:ext uri="{BB962C8B-B14F-4D97-AF65-F5344CB8AC3E}">
        <p14:creationId xmlns:p14="http://schemas.microsoft.com/office/powerpoint/2010/main" val="19301642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DICE_foto 1/3 izda">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 name="Marcador de texto 5">
            <a:extLst>
              <a:ext uri="{FF2B5EF4-FFF2-40B4-BE49-F238E27FC236}">
                <a16:creationId xmlns:a16="http://schemas.microsoft.com/office/drawing/2014/main" id="{4E75E74C-81BB-A215-6579-8D4A3B5200C8}"/>
              </a:ext>
            </a:extLst>
          </p:cNvPr>
          <p:cNvSpPr>
            <a:spLocks noGrp="1"/>
          </p:cNvSpPr>
          <p:nvPr>
            <p:ph type="body" sz="quarter" idx="23" hasCustomPrompt="1"/>
          </p:nvPr>
        </p:nvSpPr>
        <p:spPr>
          <a:xfrm>
            <a:off x="4589609" y="2092374"/>
            <a:ext cx="3615388" cy="293894"/>
          </a:xfrm>
          <a:prstGeom prst="rect">
            <a:avLst/>
          </a:prstGeom>
        </p:spPr>
        <p:txBody>
          <a:bodyPr>
            <a:noAutofit/>
          </a:bodyPr>
          <a:lstStyle>
            <a:lvl1pPr marL="0" indent="0">
              <a:buNone/>
              <a:defRPr sz="1200" b="0" i="0">
                <a:solidFill>
                  <a:srgbClr val="FB002C"/>
                </a:solidFill>
                <a:latin typeface="Mapfre Text" pitchFamily="2" charset="77"/>
              </a:defRPr>
            </a:lvl1pPr>
          </a:lstStyle>
          <a:p>
            <a:pPr lvl="0"/>
            <a:r>
              <a:rPr lang="es-ES"/>
              <a:t>HAGA CLIC PARA MODIFICAR TÍTULO</a:t>
            </a:r>
          </a:p>
        </p:txBody>
      </p:sp>
      <p:sp>
        <p:nvSpPr>
          <p:cNvPr id="5" name="Marcador de texto 5">
            <a:extLst>
              <a:ext uri="{FF2B5EF4-FFF2-40B4-BE49-F238E27FC236}">
                <a16:creationId xmlns:a16="http://schemas.microsoft.com/office/drawing/2014/main" id="{68F6B67C-75CF-87C1-F36D-689866749774}"/>
              </a:ext>
            </a:extLst>
          </p:cNvPr>
          <p:cNvSpPr>
            <a:spLocks noGrp="1"/>
          </p:cNvSpPr>
          <p:nvPr>
            <p:ph type="body" sz="quarter" idx="24" hasCustomPrompt="1"/>
          </p:nvPr>
        </p:nvSpPr>
        <p:spPr>
          <a:xfrm>
            <a:off x="4731919" y="2445182"/>
            <a:ext cx="3473078" cy="1242791"/>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6" name="Marcador de texto 5">
            <a:extLst>
              <a:ext uri="{FF2B5EF4-FFF2-40B4-BE49-F238E27FC236}">
                <a16:creationId xmlns:a16="http://schemas.microsoft.com/office/drawing/2014/main" id="{E4D6A62F-CDDB-73B8-7BDD-3B1F2CCE71E6}"/>
              </a:ext>
            </a:extLst>
          </p:cNvPr>
          <p:cNvSpPr>
            <a:spLocks noGrp="1"/>
          </p:cNvSpPr>
          <p:nvPr>
            <p:ph type="body" sz="quarter" idx="43" hasCustomPrompt="1"/>
          </p:nvPr>
        </p:nvSpPr>
        <p:spPr>
          <a:xfrm>
            <a:off x="4589609" y="1367920"/>
            <a:ext cx="3615388" cy="472965"/>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504BE5AF-6B3C-D5D9-87CB-4461FCC9F6AC}"/>
              </a:ext>
            </a:extLst>
          </p:cNvPr>
          <p:cNvSpPr>
            <a:spLocks noGrp="1"/>
          </p:cNvSpPr>
          <p:nvPr>
            <p:ph type="body" sz="quarter" idx="44" hasCustomPrompt="1"/>
          </p:nvPr>
        </p:nvSpPr>
        <p:spPr>
          <a:xfrm>
            <a:off x="8316783" y="2092374"/>
            <a:ext cx="3615388" cy="293894"/>
          </a:xfrm>
          <a:prstGeom prst="rect">
            <a:avLst/>
          </a:prstGeom>
        </p:spPr>
        <p:txBody>
          <a:bodyPr>
            <a:noAutofit/>
          </a:bodyPr>
          <a:lstStyle>
            <a:lvl1pPr marL="0" indent="0">
              <a:buNone/>
              <a:defRPr sz="1200" b="0" i="0">
                <a:solidFill>
                  <a:srgbClr val="FB002C"/>
                </a:solidFill>
                <a:latin typeface="Mapfre Text" pitchFamily="2" charset="77"/>
              </a:defRPr>
            </a:lvl1pPr>
          </a:lstStyle>
          <a:p>
            <a:pPr lvl="0"/>
            <a:r>
              <a:rPr lang="es-ES"/>
              <a:t>HAGA CLIC PARA MODIFICAR TÍTULO</a:t>
            </a:r>
          </a:p>
        </p:txBody>
      </p:sp>
      <p:sp>
        <p:nvSpPr>
          <p:cNvPr id="9" name="Marcador de texto 5">
            <a:extLst>
              <a:ext uri="{FF2B5EF4-FFF2-40B4-BE49-F238E27FC236}">
                <a16:creationId xmlns:a16="http://schemas.microsoft.com/office/drawing/2014/main" id="{C6619F62-58CD-B50A-E337-53A145E581AE}"/>
              </a:ext>
            </a:extLst>
          </p:cNvPr>
          <p:cNvSpPr>
            <a:spLocks noGrp="1"/>
          </p:cNvSpPr>
          <p:nvPr>
            <p:ph type="body" sz="quarter" idx="45" hasCustomPrompt="1"/>
          </p:nvPr>
        </p:nvSpPr>
        <p:spPr>
          <a:xfrm>
            <a:off x="8459093" y="2445182"/>
            <a:ext cx="3473078" cy="1242791"/>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11" name="Marcador de texto 5">
            <a:extLst>
              <a:ext uri="{FF2B5EF4-FFF2-40B4-BE49-F238E27FC236}">
                <a16:creationId xmlns:a16="http://schemas.microsoft.com/office/drawing/2014/main" id="{9F9B32D5-499E-9FD9-0BD9-55078E5325D8}"/>
              </a:ext>
            </a:extLst>
          </p:cNvPr>
          <p:cNvSpPr>
            <a:spLocks noGrp="1"/>
          </p:cNvSpPr>
          <p:nvPr>
            <p:ph type="body" sz="quarter" idx="46" hasCustomPrompt="1"/>
          </p:nvPr>
        </p:nvSpPr>
        <p:spPr>
          <a:xfrm>
            <a:off x="8316783" y="1367920"/>
            <a:ext cx="3615388" cy="472965"/>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12" name="Marcador de texto 5">
            <a:extLst>
              <a:ext uri="{FF2B5EF4-FFF2-40B4-BE49-F238E27FC236}">
                <a16:creationId xmlns:a16="http://schemas.microsoft.com/office/drawing/2014/main" id="{63034587-FC21-9568-4A1A-FAF1560AB2DA}"/>
              </a:ext>
            </a:extLst>
          </p:cNvPr>
          <p:cNvSpPr>
            <a:spLocks noGrp="1"/>
          </p:cNvSpPr>
          <p:nvPr>
            <p:ph type="body" sz="quarter" idx="47" hasCustomPrompt="1"/>
          </p:nvPr>
        </p:nvSpPr>
        <p:spPr>
          <a:xfrm>
            <a:off x="4589609" y="4661552"/>
            <a:ext cx="3615388" cy="293894"/>
          </a:xfrm>
          <a:prstGeom prst="rect">
            <a:avLst/>
          </a:prstGeom>
        </p:spPr>
        <p:txBody>
          <a:bodyPr>
            <a:noAutofit/>
          </a:bodyPr>
          <a:lstStyle>
            <a:lvl1pPr marL="0" indent="0">
              <a:buNone/>
              <a:defRPr sz="1200" b="0" i="0">
                <a:solidFill>
                  <a:srgbClr val="FB002C"/>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35B4AD43-4765-92EC-80AD-17518BE2A0AC}"/>
              </a:ext>
            </a:extLst>
          </p:cNvPr>
          <p:cNvSpPr>
            <a:spLocks noGrp="1"/>
          </p:cNvSpPr>
          <p:nvPr>
            <p:ph type="body" sz="quarter" idx="48" hasCustomPrompt="1"/>
          </p:nvPr>
        </p:nvSpPr>
        <p:spPr>
          <a:xfrm>
            <a:off x="4731919" y="5014360"/>
            <a:ext cx="3473078" cy="1242791"/>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14" name="Marcador de texto 5">
            <a:extLst>
              <a:ext uri="{FF2B5EF4-FFF2-40B4-BE49-F238E27FC236}">
                <a16:creationId xmlns:a16="http://schemas.microsoft.com/office/drawing/2014/main" id="{763651D7-150B-F371-39F4-23F1E1D5AB26}"/>
              </a:ext>
            </a:extLst>
          </p:cNvPr>
          <p:cNvSpPr>
            <a:spLocks noGrp="1"/>
          </p:cNvSpPr>
          <p:nvPr>
            <p:ph type="body" sz="quarter" idx="49" hasCustomPrompt="1"/>
          </p:nvPr>
        </p:nvSpPr>
        <p:spPr>
          <a:xfrm>
            <a:off x="4589609" y="3937098"/>
            <a:ext cx="3615388" cy="472965"/>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15" name="Marcador de texto 5">
            <a:extLst>
              <a:ext uri="{FF2B5EF4-FFF2-40B4-BE49-F238E27FC236}">
                <a16:creationId xmlns:a16="http://schemas.microsoft.com/office/drawing/2014/main" id="{FA9F7A2D-98B6-E690-5D79-F7E3CF862380}"/>
              </a:ext>
            </a:extLst>
          </p:cNvPr>
          <p:cNvSpPr>
            <a:spLocks noGrp="1"/>
          </p:cNvSpPr>
          <p:nvPr>
            <p:ph type="body" sz="quarter" idx="50" hasCustomPrompt="1"/>
          </p:nvPr>
        </p:nvSpPr>
        <p:spPr>
          <a:xfrm>
            <a:off x="8316783" y="4661552"/>
            <a:ext cx="3615388" cy="293894"/>
          </a:xfrm>
          <a:prstGeom prst="rect">
            <a:avLst/>
          </a:prstGeom>
        </p:spPr>
        <p:txBody>
          <a:bodyPr>
            <a:noAutofit/>
          </a:bodyPr>
          <a:lstStyle>
            <a:lvl1pPr marL="0" indent="0">
              <a:buNone/>
              <a:defRPr sz="1200" b="0" i="0">
                <a:solidFill>
                  <a:srgbClr val="FB002C"/>
                </a:solidFill>
                <a:latin typeface="Mapfre Text" pitchFamily="2" charset="77"/>
              </a:defRPr>
            </a:lvl1pPr>
          </a:lstStyle>
          <a:p>
            <a:pPr lvl="0"/>
            <a:r>
              <a:rPr lang="es-ES"/>
              <a:t>HAGA CLIC PARA MODIFICAR TÍTULO</a:t>
            </a:r>
          </a:p>
        </p:txBody>
      </p:sp>
      <p:sp>
        <p:nvSpPr>
          <p:cNvPr id="16" name="Marcador de texto 5">
            <a:extLst>
              <a:ext uri="{FF2B5EF4-FFF2-40B4-BE49-F238E27FC236}">
                <a16:creationId xmlns:a16="http://schemas.microsoft.com/office/drawing/2014/main" id="{5EC50E37-1407-18CF-DA9A-2FF649F25B43}"/>
              </a:ext>
            </a:extLst>
          </p:cNvPr>
          <p:cNvSpPr>
            <a:spLocks noGrp="1"/>
          </p:cNvSpPr>
          <p:nvPr>
            <p:ph type="body" sz="quarter" idx="51" hasCustomPrompt="1"/>
          </p:nvPr>
        </p:nvSpPr>
        <p:spPr>
          <a:xfrm>
            <a:off x="8459093" y="5014360"/>
            <a:ext cx="3473078" cy="946533"/>
          </a:xfrm>
          <a:prstGeom prst="rect">
            <a:avLst/>
          </a:prstGeom>
        </p:spPr>
        <p:txBody>
          <a:bodyPr>
            <a:normAutofit/>
          </a:bodyPr>
          <a:lstStyle>
            <a:lvl1pPr marL="171450" indent="-171450">
              <a:lnSpc>
                <a:spcPct val="130000"/>
              </a:lnSpc>
              <a:buFont typeface="Arial" panose="020B0604020202020204" pitchFamily="34" charset="0"/>
              <a:buChar char="•"/>
              <a:defRPr sz="1200" b="0" i="0">
                <a:solidFill>
                  <a:srgbClr val="2D373D"/>
                </a:solidFill>
                <a:latin typeface="Mapfre Text" pitchFamily="2" charset="77"/>
              </a:defRPr>
            </a:lvl1pPr>
          </a:lstStyle>
          <a:p>
            <a:pPr lvl="0"/>
            <a:r>
              <a:rPr lang="es-ES"/>
              <a:t>Haga clic para modificar texto</a:t>
            </a:r>
          </a:p>
        </p:txBody>
      </p:sp>
      <p:sp>
        <p:nvSpPr>
          <p:cNvPr id="17" name="Marcador de texto 5">
            <a:extLst>
              <a:ext uri="{FF2B5EF4-FFF2-40B4-BE49-F238E27FC236}">
                <a16:creationId xmlns:a16="http://schemas.microsoft.com/office/drawing/2014/main" id="{E28800CF-C755-A09A-C6CC-DD1327B964A1}"/>
              </a:ext>
            </a:extLst>
          </p:cNvPr>
          <p:cNvSpPr>
            <a:spLocks noGrp="1"/>
          </p:cNvSpPr>
          <p:nvPr>
            <p:ph type="body" sz="quarter" idx="52" hasCustomPrompt="1"/>
          </p:nvPr>
        </p:nvSpPr>
        <p:spPr>
          <a:xfrm>
            <a:off x="8316783" y="3937098"/>
            <a:ext cx="3615388" cy="472965"/>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19" name="Text Placeholder 33">
            <a:extLst>
              <a:ext uri="{FF2B5EF4-FFF2-40B4-BE49-F238E27FC236}">
                <a16:creationId xmlns:a16="http://schemas.microsoft.com/office/drawing/2014/main" id="{CF47E9DA-E7EC-9329-247A-560354B44ABC}"/>
              </a:ext>
            </a:extLst>
          </p:cNvPr>
          <p:cNvSpPr>
            <a:spLocks noGrp="1"/>
          </p:cNvSpPr>
          <p:nvPr>
            <p:ph type="body" sz="quarter" idx="14" hasCustomPrompt="1"/>
          </p:nvPr>
        </p:nvSpPr>
        <p:spPr>
          <a:xfrm>
            <a:off x="4589609" y="558363"/>
            <a:ext cx="3108400" cy="805742"/>
          </a:xfrm>
          <a:prstGeom prst="rect">
            <a:avLst/>
          </a:prstGeom>
        </p:spPr>
        <p:txBody>
          <a:bodyPr>
            <a:noAutofit/>
          </a:bodyPr>
          <a:lstStyle>
            <a:lvl1pPr marL="0" indent="0">
              <a:buNone/>
              <a:defRPr sz="4000" b="0" i="0">
                <a:solidFill>
                  <a:srgbClr val="FB002C"/>
                </a:solidFill>
                <a:latin typeface="Mapfre Text" pitchFamily="2" charset="77"/>
                <a:ea typeface="Open Sans" panose="020B0606030504020204" pitchFamily="34" charset="0"/>
                <a:cs typeface="Arial" panose="020B0604020202020204" pitchFamily="34" charset="0"/>
              </a:defRPr>
            </a:lvl1pPr>
            <a:lvl2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D8211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err="1"/>
              <a:t>Índice</a:t>
            </a:r>
            <a:endParaRPr lang="en-ES"/>
          </a:p>
        </p:txBody>
      </p:sp>
      <p:sp>
        <p:nvSpPr>
          <p:cNvPr id="8" name="Picture Placeholder 2">
            <a:extLst>
              <a:ext uri="{FF2B5EF4-FFF2-40B4-BE49-F238E27FC236}">
                <a16:creationId xmlns:a16="http://schemas.microsoft.com/office/drawing/2014/main" id="{7308AE33-EBF1-B0DA-F3DD-06AE87A503B4}"/>
              </a:ext>
            </a:extLst>
          </p:cNvPr>
          <p:cNvSpPr>
            <a:spLocks noGrp="1"/>
          </p:cNvSpPr>
          <p:nvPr>
            <p:ph type="pic" sz="quarter" idx="18"/>
          </p:nvPr>
        </p:nvSpPr>
        <p:spPr>
          <a:xfrm>
            <a:off x="259829" y="314794"/>
            <a:ext cx="3953080" cy="6156136"/>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pic>
        <p:nvPicPr>
          <p:cNvPr id="4" name="Gráfico 3">
            <a:extLst>
              <a:ext uri="{FF2B5EF4-FFF2-40B4-BE49-F238E27FC236}">
                <a16:creationId xmlns:a16="http://schemas.microsoft.com/office/drawing/2014/main" id="{D5182EFF-E4FC-0AD5-AA63-97D8BC7642F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5878439"/>
            <a:ext cx="3195015" cy="738330"/>
          </a:xfrm>
          <a:prstGeom prst="rect">
            <a:avLst/>
          </a:prstGeom>
        </p:spPr>
      </p:pic>
    </p:spTree>
    <p:extLst>
      <p:ext uri="{BB962C8B-B14F-4D97-AF65-F5344CB8AC3E}">
        <p14:creationId xmlns:p14="http://schemas.microsoft.com/office/powerpoint/2010/main" val="3316888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TO + texto - en horizontal - fondo rojo">
    <p:bg>
      <p:bgPr>
        <a:solidFill>
          <a:srgbClr val="FB002C"/>
        </a:solid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520E1378-47A9-5EAC-B5D3-185AA7AB51FF}"/>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solidFill>
                  <a:schemeClr val="bg1"/>
                </a:solidFill>
                <a:latin typeface="Mapfre Text" pitchFamily="2" charset="77"/>
              </a:defRPr>
            </a:lvl1pPr>
          </a:lstStyle>
          <a:p>
            <a:fld id="{86CB4B4D-7CA3-9044-876B-883B54F8677D}" type="slidenum">
              <a:rPr lang="en-ES" smtClean="0"/>
              <a:pPr/>
              <a:t>‹#›</a:t>
            </a:fld>
            <a:endParaRPr lang="en-ES"/>
          </a:p>
        </p:txBody>
      </p:sp>
      <p:sp>
        <p:nvSpPr>
          <p:cNvPr id="9" name="Text Placeholder 7">
            <a:extLst>
              <a:ext uri="{FF2B5EF4-FFF2-40B4-BE49-F238E27FC236}">
                <a16:creationId xmlns:a16="http://schemas.microsoft.com/office/drawing/2014/main" id="{416B4F32-50AA-0888-B286-3ECBFA2FADE8}"/>
              </a:ext>
            </a:extLst>
          </p:cNvPr>
          <p:cNvSpPr>
            <a:spLocks noGrp="1"/>
          </p:cNvSpPr>
          <p:nvPr>
            <p:ph type="body" sz="quarter" idx="18" hasCustomPrompt="1"/>
          </p:nvPr>
        </p:nvSpPr>
        <p:spPr>
          <a:xfrm>
            <a:off x="447754" y="154155"/>
            <a:ext cx="6405128" cy="191958"/>
          </a:xfrm>
          <a:prstGeom prst="rect">
            <a:avLst/>
          </a:prstGeom>
        </p:spPr>
        <p:txBody>
          <a:bodyPr>
            <a:noAutofit/>
          </a:bodyPr>
          <a:lstStyle>
            <a:lvl1pPr marL="0" indent="0">
              <a:buNone/>
              <a:defRPr sz="1000" b="0" i="0">
                <a:solidFill>
                  <a:schemeClr val="bg1"/>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3" name="Marcador de texto 5">
            <a:extLst>
              <a:ext uri="{FF2B5EF4-FFF2-40B4-BE49-F238E27FC236}">
                <a16:creationId xmlns:a16="http://schemas.microsoft.com/office/drawing/2014/main" id="{C8C6D611-3B6E-2A22-BCA8-328282FAB8E9}"/>
              </a:ext>
            </a:extLst>
          </p:cNvPr>
          <p:cNvSpPr>
            <a:spLocks noGrp="1"/>
          </p:cNvSpPr>
          <p:nvPr>
            <p:ph type="body" sz="quarter" idx="48" hasCustomPrompt="1"/>
          </p:nvPr>
        </p:nvSpPr>
        <p:spPr>
          <a:xfrm>
            <a:off x="444100" y="4593021"/>
            <a:ext cx="8211528" cy="1877910"/>
          </a:xfrm>
          <a:prstGeom prst="rect">
            <a:avLst/>
          </a:prstGeom>
        </p:spPr>
        <p:txBody>
          <a:bodyPr>
            <a:normAutofit/>
          </a:bodyPr>
          <a:lstStyle>
            <a:lvl1pPr marL="0" indent="0">
              <a:lnSpc>
                <a:spcPct val="130000"/>
              </a:lnSpc>
              <a:buFont typeface="Arial" panose="020B0604020202020204" pitchFamily="34" charset="0"/>
              <a:buNone/>
              <a:defRPr sz="1200" b="0" i="0">
                <a:solidFill>
                  <a:schemeClr val="bg1"/>
                </a:solidFill>
                <a:latin typeface="Mapfre Text" pitchFamily="2" charset="77"/>
              </a:defRPr>
            </a:lvl1pPr>
          </a:lstStyle>
          <a:p>
            <a:pPr lvl="0"/>
            <a:r>
              <a:rPr lang="es-ES"/>
              <a:t>Haga clic para modificar texto</a:t>
            </a:r>
          </a:p>
        </p:txBody>
      </p:sp>
      <p:sp>
        <p:nvSpPr>
          <p:cNvPr id="6" name="Picture Placeholder 2">
            <a:extLst>
              <a:ext uri="{FF2B5EF4-FFF2-40B4-BE49-F238E27FC236}">
                <a16:creationId xmlns:a16="http://schemas.microsoft.com/office/drawing/2014/main" id="{20D21DE0-7AEB-023E-B14E-10045E561456}"/>
              </a:ext>
            </a:extLst>
          </p:cNvPr>
          <p:cNvSpPr>
            <a:spLocks noGrp="1"/>
          </p:cNvSpPr>
          <p:nvPr>
            <p:ph type="pic" sz="quarter" idx="49"/>
          </p:nvPr>
        </p:nvSpPr>
        <p:spPr>
          <a:xfrm>
            <a:off x="444099" y="569626"/>
            <a:ext cx="11526812" cy="3858821"/>
          </a:xfrm>
          <a:prstGeom prst="round2DiagRect">
            <a:avLst>
              <a:gd name="adj1" fmla="val 2807"/>
              <a:gd name="adj2" fmla="val 4174"/>
            </a:avLst>
          </a:prstGeom>
          <a:ln w="25400">
            <a:noFill/>
          </a:ln>
        </p:spPr>
        <p:txBody>
          <a:bodyPr>
            <a:normAutofit/>
          </a:bodyPr>
          <a:lstStyle>
            <a:lvl1pPr>
              <a:defRPr sz="2000" b="0" i="0">
                <a:latin typeface="Mapfre Text" pitchFamily="2" charset="77"/>
              </a:defRPr>
            </a:lvl1pPr>
          </a:lstStyle>
          <a:p>
            <a:endParaRPr lang="en-ES"/>
          </a:p>
        </p:txBody>
      </p:sp>
      <p:pic>
        <p:nvPicPr>
          <p:cNvPr id="5" name="Gráfico 4">
            <a:extLst>
              <a:ext uri="{FF2B5EF4-FFF2-40B4-BE49-F238E27FC236}">
                <a16:creationId xmlns:a16="http://schemas.microsoft.com/office/drawing/2014/main" id="{8DCF33F3-7D55-140B-ABF2-3EBE3E64F73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5878439"/>
            <a:ext cx="3195015" cy="738330"/>
          </a:xfrm>
          <a:prstGeom prst="rect">
            <a:avLst/>
          </a:prstGeom>
        </p:spPr>
      </p:pic>
    </p:spTree>
    <p:extLst>
      <p:ext uri="{BB962C8B-B14F-4D97-AF65-F5344CB8AC3E}">
        <p14:creationId xmlns:p14="http://schemas.microsoft.com/office/powerpoint/2010/main" val="3611197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TO + texto - en horizontal - fondo blanco">
    <p:bg>
      <p:bgPr>
        <a:solidFill>
          <a:schemeClr val="bg1"/>
        </a:solid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520E1378-47A9-5EAC-B5D3-185AA7AB51FF}"/>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solidFill>
                  <a:schemeClr val="bg1"/>
                </a:solidFill>
                <a:latin typeface="Mapfre Text" pitchFamily="2" charset="77"/>
              </a:defRPr>
            </a:lvl1pPr>
          </a:lstStyle>
          <a:p>
            <a:fld id="{86CB4B4D-7CA3-9044-876B-883B54F8677D}" type="slidenum">
              <a:rPr lang="en-ES" smtClean="0"/>
              <a:pPr/>
              <a:t>‹#›</a:t>
            </a:fld>
            <a:endParaRPr lang="en-ES"/>
          </a:p>
        </p:txBody>
      </p:sp>
      <p:sp>
        <p:nvSpPr>
          <p:cNvPr id="9" name="Text Placeholder 7">
            <a:extLst>
              <a:ext uri="{FF2B5EF4-FFF2-40B4-BE49-F238E27FC236}">
                <a16:creationId xmlns:a16="http://schemas.microsoft.com/office/drawing/2014/main" id="{416B4F32-50AA-0888-B286-3ECBFA2FADE8}"/>
              </a:ext>
            </a:extLst>
          </p:cNvPr>
          <p:cNvSpPr>
            <a:spLocks noGrp="1"/>
          </p:cNvSpPr>
          <p:nvPr>
            <p:ph type="body" sz="quarter" idx="18" hasCustomPrompt="1"/>
          </p:nvPr>
        </p:nvSpPr>
        <p:spPr>
          <a:xfrm>
            <a:off x="447754" y="154155"/>
            <a:ext cx="6405128" cy="191958"/>
          </a:xfrm>
          <a:prstGeom prst="rect">
            <a:avLst/>
          </a:prstGeom>
        </p:spPr>
        <p:txBody>
          <a:bodyPr>
            <a:noAutofit/>
          </a:bodyPr>
          <a:lstStyle>
            <a:lvl1pPr marL="0" indent="0">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5" name="Graphic 4">
            <a:extLst>
              <a:ext uri="{FF2B5EF4-FFF2-40B4-BE49-F238E27FC236}">
                <a16:creationId xmlns:a16="http://schemas.microsoft.com/office/drawing/2014/main" id="{43F54595-74E7-2B36-C5BE-6A4384350C6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22069" y="5987797"/>
            <a:ext cx="2248842" cy="647708"/>
          </a:xfrm>
          <a:prstGeom prst="rect">
            <a:avLst/>
          </a:prstGeom>
        </p:spPr>
      </p:pic>
      <p:sp>
        <p:nvSpPr>
          <p:cNvPr id="3" name="Marcador de texto 5">
            <a:extLst>
              <a:ext uri="{FF2B5EF4-FFF2-40B4-BE49-F238E27FC236}">
                <a16:creationId xmlns:a16="http://schemas.microsoft.com/office/drawing/2014/main" id="{C8C6D611-3B6E-2A22-BCA8-328282FAB8E9}"/>
              </a:ext>
            </a:extLst>
          </p:cNvPr>
          <p:cNvSpPr>
            <a:spLocks noGrp="1"/>
          </p:cNvSpPr>
          <p:nvPr>
            <p:ph type="body" sz="quarter" idx="48" hasCustomPrompt="1"/>
          </p:nvPr>
        </p:nvSpPr>
        <p:spPr>
          <a:xfrm>
            <a:off x="444099" y="4593021"/>
            <a:ext cx="8293309" cy="1877910"/>
          </a:xfrm>
          <a:prstGeom prst="rect">
            <a:avLst/>
          </a:prstGeom>
        </p:spPr>
        <p:txBody>
          <a:bodyPr>
            <a:normAutofit/>
          </a:bodyPr>
          <a:lstStyle>
            <a:lvl1pPr marL="0" indent="0">
              <a:lnSpc>
                <a:spcPct val="130000"/>
              </a:lnSpc>
              <a:buFont typeface="Arial" panose="020B0604020202020204" pitchFamily="34" charset="0"/>
              <a:buNone/>
              <a:defRPr sz="1200" b="0" i="0">
                <a:solidFill>
                  <a:srgbClr val="FB002C"/>
                </a:solidFill>
                <a:latin typeface="Mapfre Text" pitchFamily="2" charset="77"/>
              </a:defRPr>
            </a:lvl1pPr>
          </a:lstStyle>
          <a:p>
            <a:pPr lvl="0"/>
            <a:r>
              <a:rPr lang="es-ES"/>
              <a:t>Haga clic para modificar texto</a:t>
            </a:r>
          </a:p>
        </p:txBody>
      </p:sp>
      <p:sp>
        <p:nvSpPr>
          <p:cNvPr id="8" name="Picture Placeholder 2">
            <a:extLst>
              <a:ext uri="{FF2B5EF4-FFF2-40B4-BE49-F238E27FC236}">
                <a16:creationId xmlns:a16="http://schemas.microsoft.com/office/drawing/2014/main" id="{8B6EBEF6-D160-5F21-34D1-D2176F3A191D}"/>
              </a:ext>
            </a:extLst>
          </p:cNvPr>
          <p:cNvSpPr>
            <a:spLocks noGrp="1"/>
          </p:cNvSpPr>
          <p:nvPr>
            <p:ph type="pic" sz="quarter" idx="49"/>
          </p:nvPr>
        </p:nvSpPr>
        <p:spPr>
          <a:xfrm>
            <a:off x="444099" y="569626"/>
            <a:ext cx="11526812" cy="3858821"/>
          </a:xfrm>
          <a:prstGeom prst="round2DiagRect">
            <a:avLst>
              <a:gd name="adj1" fmla="val 2807"/>
              <a:gd name="adj2" fmla="val 4174"/>
            </a:avLst>
          </a:prstGeom>
          <a:ln w="25400">
            <a:noFill/>
          </a:ln>
        </p:spPr>
        <p:txBody>
          <a:bodyPr>
            <a:normAutofit/>
          </a:bodyPr>
          <a:lstStyle>
            <a:lvl1pPr>
              <a:defRPr sz="2000" b="0" i="0">
                <a:latin typeface="Mapfre Text" pitchFamily="2" charset="77"/>
              </a:defRPr>
            </a:lvl1pPr>
          </a:lstStyle>
          <a:p>
            <a:endParaRPr lang="en-ES"/>
          </a:p>
        </p:txBody>
      </p:sp>
      <p:pic>
        <p:nvPicPr>
          <p:cNvPr id="2" name="Gráfico 1">
            <a:extLst>
              <a:ext uri="{FF2B5EF4-FFF2-40B4-BE49-F238E27FC236}">
                <a16:creationId xmlns:a16="http://schemas.microsoft.com/office/drawing/2014/main" id="{F9E62AEB-E792-950F-5B47-83CC9391B66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5878439"/>
            <a:ext cx="3195015" cy="738330"/>
          </a:xfrm>
          <a:prstGeom prst="rect">
            <a:avLst/>
          </a:prstGeom>
        </p:spPr>
      </p:pic>
    </p:spTree>
    <p:extLst>
      <p:ext uri="{BB962C8B-B14F-4D97-AF65-F5344CB8AC3E}">
        <p14:creationId xmlns:p14="http://schemas.microsoft.com/office/powerpoint/2010/main" val="205773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RTADA 1">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911A8A7-0470-0D3C-8D2E-C9749D73325B}"/>
              </a:ext>
            </a:extLst>
          </p:cNvPr>
          <p:cNvSpPr>
            <a:spLocks noGrp="1"/>
          </p:cNvSpPr>
          <p:nvPr>
            <p:ph type="pic" sz="quarter" idx="18"/>
          </p:nvPr>
        </p:nvSpPr>
        <p:spPr>
          <a:xfrm>
            <a:off x="1" y="0"/>
            <a:ext cx="12192000" cy="6858000"/>
          </a:xfrm>
          <a:prstGeom prst="round2DiagRect">
            <a:avLst>
              <a:gd name="adj1" fmla="val 0"/>
              <a:gd name="adj2" fmla="val 0"/>
            </a:avLst>
          </a:prstGeom>
          <a:ln w="25400">
            <a:noFill/>
          </a:ln>
        </p:spPr>
        <p:txBody>
          <a:bodyPr>
            <a:normAutofit/>
          </a:bodyPr>
          <a:lstStyle>
            <a:lvl1pPr>
              <a:defRPr sz="2000" b="0" i="0">
                <a:latin typeface="Mapfre Text" pitchFamily="2" charset="77"/>
              </a:defRPr>
            </a:lvl1pPr>
          </a:lstStyle>
          <a:p>
            <a:endParaRPr lang="en-ES"/>
          </a:p>
        </p:txBody>
      </p:sp>
      <p:pic>
        <p:nvPicPr>
          <p:cNvPr id="4" name="Imagen 3">
            <a:extLst>
              <a:ext uri="{FF2B5EF4-FFF2-40B4-BE49-F238E27FC236}">
                <a16:creationId xmlns:a16="http://schemas.microsoft.com/office/drawing/2014/main" id="{0D2FAC5F-B499-1C8F-233E-0581CCB322C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162905" y="1159659"/>
            <a:ext cx="3010623" cy="828731"/>
          </a:xfrm>
          <a:prstGeom prst="rect">
            <a:avLst/>
          </a:prstGeom>
        </p:spPr>
      </p:pic>
      <p:sp>
        <p:nvSpPr>
          <p:cNvPr id="6" name="Marcador de texto 11">
            <a:extLst>
              <a:ext uri="{FF2B5EF4-FFF2-40B4-BE49-F238E27FC236}">
                <a16:creationId xmlns:a16="http://schemas.microsoft.com/office/drawing/2014/main" id="{E7491841-722D-E61E-AED0-18EED6F5442B}"/>
              </a:ext>
            </a:extLst>
          </p:cNvPr>
          <p:cNvSpPr>
            <a:spLocks noGrp="1"/>
          </p:cNvSpPr>
          <p:nvPr>
            <p:ph type="body" sz="quarter" idx="10" hasCustomPrompt="1"/>
          </p:nvPr>
        </p:nvSpPr>
        <p:spPr>
          <a:xfrm>
            <a:off x="1163637" y="5412591"/>
            <a:ext cx="10190163" cy="571500"/>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CLIC PARA AGREGAR SUBTÍTULO</a:t>
            </a:r>
          </a:p>
        </p:txBody>
      </p:sp>
      <p:sp>
        <p:nvSpPr>
          <p:cNvPr id="2" name="Título 1">
            <a:extLst>
              <a:ext uri="{FF2B5EF4-FFF2-40B4-BE49-F238E27FC236}">
                <a16:creationId xmlns:a16="http://schemas.microsoft.com/office/drawing/2014/main" id="{A7454DF5-5554-E3EC-437C-F719D4A86F4A}"/>
              </a:ext>
            </a:extLst>
          </p:cNvPr>
          <p:cNvSpPr>
            <a:spLocks noGrp="1"/>
          </p:cNvSpPr>
          <p:nvPr>
            <p:ph type="title" hasCustomPrompt="1"/>
          </p:nvPr>
        </p:nvSpPr>
        <p:spPr>
          <a:xfrm>
            <a:off x="1162904" y="2370137"/>
            <a:ext cx="10190896" cy="1325563"/>
          </a:xfrm>
          <a:prstGeom prst="rect">
            <a:avLst/>
          </a:prstGeom>
        </p:spPr>
        <p:txBody>
          <a:bodyPr>
            <a:normAutofit/>
          </a:bodyPr>
          <a:lstStyle>
            <a:lvl1pPr>
              <a:defRPr sz="4000" b="0" i="0">
                <a:solidFill>
                  <a:schemeClr val="bg1"/>
                </a:solidFill>
                <a:latin typeface="Mapfre Text Medium" pitchFamily="2" charset="77"/>
              </a:defRPr>
            </a:lvl1pPr>
          </a:lstStyle>
          <a:p>
            <a:r>
              <a:rPr lang="es-ES"/>
              <a:t>Haga clic para agregar título</a:t>
            </a:r>
          </a:p>
        </p:txBody>
      </p:sp>
      <p:pic>
        <p:nvPicPr>
          <p:cNvPr id="7" name="Imagen 6">
            <a:extLst>
              <a:ext uri="{FF2B5EF4-FFF2-40B4-BE49-F238E27FC236}">
                <a16:creationId xmlns:a16="http://schemas.microsoft.com/office/drawing/2014/main" id="{4A2CA994-BDCA-A470-C0BE-82376773896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162905" y="1331773"/>
            <a:ext cx="2009628" cy="553188"/>
          </a:xfrm>
          <a:prstGeom prst="rect">
            <a:avLst/>
          </a:prstGeom>
        </p:spPr>
      </p:pic>
    </p:spTree>
    <p:extLst>
      <p:ext uri="{BB962C8B-B14F-4D97-AF65-F5344CB8AC3E}">
        <p14:creationId xmlns:p14="http://schemas.microsoft.com/office/powerpoint/2010/main" val="29280789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TO + texto - en horizontal + TITULO ">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B1137903-4589-A7BC-B383-B9DDAE6CC17E}"/>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9" name="Marcador de texto 5">
            <a:extLst>
              <a:ext uri="{FF2B5EF4-FFF2-40B4-BE49-F238E27FC236}">
                <a16:creationId xmlns:a16="http://schemas.microsoft.com/office/drawing/2014/main" id="{478F14D7-FCA2-DAB9-C7B7-661C492D45A9}"/>
              </a:ext>
            </a:extLst>
          </p:cNvPr>
          <p:cNvSpPr>
            <a:spLocks noGrp="1"/>
          </p:cNvSpPr>
          <p:nvPr>
            <p:ph type="body" sz="quarter" idx="48" hasCustomPrompt="1"/>
          </p:nvPr>
        </p:nvSpPr>
        <p:spPr>
          <a:xfrm>
            <a:off x="3200400" y="4593021"/>
            <a:ext cx="5434446" cy="1877910"/>
          </a:xfrm>
          <a:prstGeom prst="rect">
            <a:avLst/>
          </a:prstGeom>
        </p:spPr>
        <p:txBody>
          <a:bodyPr>
            <a:normAutofit/>
          </a:bodyPr>
          <a:lstStyle>
            <a:lvl1pPr marL="0" indent="0">
              <a:lnSpc>
                <a:spcPct val="130000"/>
              </a:lnSpc>
              <a:buFont typeface="Arial" panose="020B0604020202020204" pitchFamily="34" charset="0"/>
              <a:buNone/>
              <a:defRPr sz="1200" b="0" i="0">
                <a:solidFill>
                  <a:srgbClr val="2D373D"/>
                </a:solidFill>
                <a:latin typeface="Mapfre Text" pitchFamily="2" charset="77"/>
              </a:defRPr>
            </a:lvl1pPr>
          </a:lstStyle>
          <a:p>
            <a:pPr lvl="0"/>
            <a:r>
              <a:rPr lang="es-ES"/>
              <a:t>Haga clic para modificar texto</a:t>
            </a:r>
          </a:p>
        </p:txBody>
      </p:sp>
      <p:sp>
        <p:nvSpPr>
          <p:cNvPr id="11" name="Marcador de texto 5">
            <a:extLst>
              <a:ext uri="{FF2B5EF4-FFF2-40B4-BE49-F238E27FC236}">
                <a16:creationId xmlns:a16="http://schemas.microsoft.com/office/drawing/2014/main" id="{2BAB6029-5E7B-0AA9-31E3-D1407B79BFC8}"/>
              </a:ext>
            </a:extLst>
          </p:cNvPr>
          <p:cNvSpPr>
            <a:spLocks noGrp="1"/>
          </p:cNvSpPr>
          <p:nvPr>
            <p:ph type="body" sz="quarter" idx="47" hasCustomPrompt="1"/>
          </p:nvPr>
        </p:nvSpPr>
        <p:spPr>
          <a:xfrm>
            <a:off x="444500" y="4578641"/>
            <a:ext cx="2589309" cy="828246"/>
          </a:xfrm>
          <a:prstGeom prst="rect">
            <a:avLst/>
          </a:prstGeom>
        </p:spPr>
        <p:txBody>
          <a:bodyPr>
            <a:noAutofit/>
          </a:bodyPr>
          <a:lstStyle>
            <a:lvl1pPr marL="0" indent="0">
              <a:buNone/>
              <a:defRPr sz="1800" b="0" i="0">
                <a:solidFill>
                  <a:srgbClr val="FB002C"/>
                </a:solidFill>
                <a:latin typeface="Mapfre Text" pitchFamily="2" charset="77"/>
              </a:defRPr>
            </a:lvl1pPr>
          </a:lstStyle>
          <a:p>
            <a:pPr lvl="0"/>
            <a:r>
              <a:rPr lang="es-ES"/>
              <a:t>HAGA CLIC PARA MODIFICAR TÍTULO</a:t>
            </a:r>
          </a:p>
        </p:txBody>
      </p:sp>
      <p:sp>
        <p:nvSpPr>
          <p:cNvPr id="12" name="Marcador de texto 5">
            <a:extLst>
              <a:ext uri="{FF2B5EF4-FFF2-40B4-BE49-F238E27FC236}">
                <a16:creationId xmlns:a16="http://schemas.microsoft.com/office/drawing/2014/main" id="{98804029-773C-4D8D-89DB-3DAD114AC4A7}"/>
              </a:ext>
            </a:extLst>
          </p:cNvPr>
          <p:cNvSpPr>
            <a:spLocks noGrp="1"/>
          </p:cNvSpPr>
          <p:nvPr>
            <p:ph type="body" sz="quarter" idx="49" hasCustomPrompt="1"/>
          </p:nvPr>
        </p:nvSpPr>
        <p:spPr>
          <a:xfrm>
            <a:off x="444500" y="5514330"/>
            <a:ext cx="2589309" cy="925772"/>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3" name="Text Placeholder 7">
            <a:extLst>
              <a:ext uri="{FF2B5EF4-FFF2-40B4-BE49-F238E27FC236}">
                <a16:creationId xmlns:a16="http://schemas.microsoft.com/office/drawing/2014/main" id="{7EFF9612-D270-6AA4-4AE7-A3ACC05E4F22}"/>
              </a:ext>
            </a:extLst>
          </p:cNvPr>
          <p:cNvSpPr>
            <a:spLocks noGrp="1"/>
          </p:cNvSpPr>
          <p:nvPr>
            <p:ph type="body" sz="quarter" idx="18" hasCustomPrompt="1"/>
          </p:nvPr>
        </p:nvSpPr>
        <p:spPr>
          <a:xfrm>
            <a:off x="447754" y="154155"/>
            <a:ext cx="6405128" cy="191958"/>
          </a:xfrm>
          <a:prstGeom prst="rect">
            <a:avLst/>
          </a:prstGeom>
        </p:spPr>
        <p:txBody>
          <a:bodyPr>
            <a:noAutofit/>
          </a:bodyPr>
          <a:lstStyle>
            <a:lvl1pPr marL="0" indent="0">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4" name="Picture Placeholder 2">
            <a:extLst>
              <a:ext uri="{FF2B5EF4-FFF2-40B4-BE49-F238E27FC236}">
                <a16:creationId xmlns:a16="http://schemas.microsoft.com/office/drawing/2014/main" id="{226DBA69-FD36-0D47-A12E-869AC871039E}"/>
              </a:ext>
            </a:extLst>
          </p:cNvPr>
          <p:cNvSpPr>
            <a:spLocks noGrp="1"/>
          </p:cNvSpPr>
          <p:nvPr>
            <p:ph type="pic" sz="quarter" idx="50"/>
          </p:nvPr>
        </p:nvSpPr>
        <p:spPr>
          <a:xfrm>
            <a:off x="444099" y="569626"/>
            <a:ext cx="11526812" cy="3858821"/>
          </a:xfrm>
          <a:prstGeom prst="round2DiagRect">
            <a:avLst>
              <a:gd name="adj1" fmla="val 2807"/>
              <a:gd name="adj2" fmla="val 4174"/>
            </a:avLst>
          </a:prstGeom>
          <a:ln w="25400">
            <a:noFill/>
          </a:ln>
        </p:spPr>
        <p:txBody>
          <a:bodyPr>
            <a:normAutofit/>
          </a:bodyPr>
          <a:lstStyle>
            <a:lvl1pPr>
              <a:defRPr sz="2000" b="0" i="0">
                <a:latin typeface="Mapfre Text" pitchFamily="2" charset="77"/>
              </a:defRPr>
            </a:lvl1pPr>
          </a:lstStyle>
          <a:p>
            <a:endParaRPr lang="en-ES"/>
          </a:p>
        </p:txBody>
      </p:sp>
      <p:pic>
        <p:nvPicPr>
          <p:cNvPr id="5" name="Gráfico 4">
            <a:extLst>
              <a:ext uri="{FF2B5EF4-FFF2-40B4-BE49-F238E27FC236}">
                <a16:creationId xmlns:a16="http://schemas.microsoft.com/office/drawing/2014/main" id="{B6F79555-7B7E-CD13-7A1B-108231738D9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5878439"/>
            <a:ext cx="3195015" cy="738330"/>
          </a:xfrm>
          <a:prstGeom prst="rect">
            <a:avLst/>
          </a:prstGeom>
        </p:spPr>
      </p:pic>
    </p:spTree>
    <p:extLst>
      <p:ext uri="{BB962C8B-B14F-4D97-AF65-F5344CB8AC3E}">
        <p14:creationId xmlns:p14="http://schemas.microsoft.com/office/powerpoint/2010/main" val="2724798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FOTO + logo arriba grande">
    <p:bg>
      <p:bgPr>
        <a:solidFill>
          <a:srgbClr val="FFFAFB"/>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B1137903-4589-A7BC-B383-B9DDAE6CC17E}"/>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7EFF9612-D270-6AA4-4AE7-A3ACC05E4F22}"/>
              </a:ext>
            </a:extLst>
          </p:cNvPr>
          <p:cNvSpPr>
            <a:spLocks noGrp="1"/>
          </p:cNvSpPr>
          <p:nvPr>
            <p:ph type="body" sz="quarter" idx="18" hasCustomPrompt="1"/>
          </p:nvPr>
        </p:nvSpPr>
        <p:spPr>
          <a:xfrm>
            <a:off x="447754" y="154155"/>
            <a:ext cx="6405128" cy="191958"/>
          </a:xfrm>
          <a:prstGeom prst="rect">
            <a:avLst/>
          </a:prstGeom>
        </p:spPr>
        <p:txBody>
          <a:bodyPr>
            <a:noAutofit/>
          </a:bodyPr>
          <a:lstStyle>
            <a:lvl1pPr marL="0" indent="0">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4" name="Picture Placeholder 2">
            <a:extLst>
              <a:ext uri="{FF2B5EF4-FFF2-40B4-BE49-F238E27FC236}">
                <a16:creationId xmlns:a16="http://schemas.microsoft.com/office/drawing/2014/main" id="{226DBA69-FD36-0D47-A12E-869AC871039E}"/>
              </a:ext>
            </a:extLst>
          </p:cNvPr>
          <p:cNvSpPr>
            <a:spLocks noGrp="1"/>
          </p:cNvSpPr>
          <p:nvPr>
            <p:ph type="pic" sz="quarter" idx="50"/>
          </p:nvPr>
        </p:nvSpPr>
        <p:spPr>
          <a:xfrm>
            <a:off x="444099" y="877024"/>
            <a:ext cx="11526812" cy="2680494"/>
          </a:xfrm>
          <a:prstGeom prst="round2DiagRect">
            <a:avLst>
              <a:gd name="adj1" fmla="val 2807"/>
              <a:gd name="adj2" fmla="val 4174"/>
            </a:avLst>
          </a:prstGeom>
          <a:solidFill>
            <a:schemeClr val="bg1"/>
          </a:solidFill>
          <a:ln w="25400">
            <a:noFill/>
          </a:ln>
        </p:spPr>
        <p:txBody>
          <a:bodyPr>
            <a:normAutofit/>
          </a:bodyPr>
          <a:lstStyle>
            <a:lvl1pPr>
              <a:defRPr sz="2000" b="0" i="0">
                <a:latin typeface="Mapfre Text" pitchFamily="2" charset="77"/>
              </a:defRPr>
            </a:lvl1pPr>
          </a:lstStyle>
          <a:p>
            <a:endParaRPr lang="en-ES"/>
          </a:p>
        </p:txBody>
      </p:sp>
      <p:sp>
        <p:nvSpPr>
          <p:cNvPr id="5" name="Shape 7">
            <a:extLst>
              <a:ext uri="{FF2B5EF4-FFF2-40B4-BE49-F238E27FC236}">
                <a16:creationId xmlns:a16="http://schemas.microsoft.com/office/drawing/2014/main" id="{30549A1D-ACD0-65E2-EFB8-5F75575AE8DA}"/>
              </a:ext>
            </a:extLst>
          </p:cNvPr>
          <p:cNvSpPr/>
          <p:nvPr userDrawn="1"/>
        </p:nvSpPr>
        <p:spPr>
          <a:xfrm>
            <a:off x="444099" y="3790433"/>
            <a:ext cx="3584449" cy="2913412"/>
          </a:xfrm>
          <a:prstGeom prst="roundRect">
            <a:avLst>
              <a:gd name="adj" fmla="val 4429"/>
            </a:avLst>
          </a:prstGeom>
          <a:solidFill>
            <a:schemeClr val="bg1"/>
          </a:solidFill>
          <a:ln w="12700">
            <a:noFill/>
            <a:prstDash val="solid"/>
          </a:ln>
        </p:spPr>
        <p:txBody>
          <a:bodyPr/>
          <a:lstStyle/>
          <a:p>
            <a:endParaRPr lang="es-ES"/>
          </a:p>
        </p:txBody>
      </p:sp>
      <p:sp>
        <p:nvSpPr>
          <p:cNvPr id="7" name="Marcador de texto 5">
            <a:extLst>
              <a:ext uri="{FF2B5EF4-FFF2-40B4-BE49-F238E27FC236}">
                <a16:creationId xmlns:a16="http://schemas.microsoft.com/office/drawing/2014/main" id="{8A428BA9-F754-1B1D-633B-336913336DC6}"/>
              </a:ext>
            </a:extLst>
          </p:cNvPr>
          <p:cNvSpPr>
            <a:spLocks noGrp="1"/>
          </p:cNvSpPr>
          <p:nvPr>
            <p:ph type="body" sz="quarter" idx="52" hasCustomPrompt="1"/>
          </p:nvPr>
        </p:nvSpPr>
        <p:spPr>
          <a:xfrm>
            <a:off x="686454" y="3971341"/>
            <a:ext cx="3181050" cy="1869389"/>
          </a:xfrm>
          <a:prstGeom prst="rect">
            <a:avLst/>
          </a:prstGeom>
        </p:spPr>
        <p:txBody>
          <a:bodyPr>
            <a:noAutofit/>
          </a:bodyPr>
          <a:lstStyle>
            <a:lvl1pPr marL="0" indent="0" algn="l">
              <a:lnSpc>
                <a:spcPct val="130000"/>
              </a:lnSpc>
              <a:buNone/>
              <a:defRPr sz="2000" b="0" i="0">
                <a:solidFill>
                  <a:srgbClr val="FA002D"/>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C6E5125D-3980-2086-2465-150717A28D7A}"/>
              </a:ext>
            </a:extLst>
          </p:cNvPr>
          <p:cNvSpPr>
            <a:spLocks noGrp="1"/>
          </p:cNvSpPr>
          <p:nvPr>
            <p:ph type="body" sz="quarter" idx="54" hasCustomPrompt="1"/>
          </p:nvPr>
        </p:nvSpPr>
        <p:spPr>
          <a:xfrm>
            <a:off x="686454" y="5980976"/>
            <a:ext cx="3181050" cy="489954"/>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0" name="Shape 7">
            <a:extLst>
              <a:ext uri="{FF2B5EF4-FFF2-40B4-BE49-F238E27FC236}">
                <a16:creationId xmlns:a16="http://schemas.microsoft.com/office/drawing/2014/main" id="{577F5B6B-E0C7-68BC-2C65-049CCC996128}"/>
              </a:ext>
            </a:extLst>
          </p:cNvPr>
          <p:cNvSpPr/>
          <p:nvPr userDrawn="1"/>
        </p:nvSpPr>
        <p:spPr>
          <a:xfrm>
            <a:off x="4445997" y="3790433"/>
            <a:ext cx="3584449" cy="2913412"/>
          </a:xfrm>
          <a:prstGeom prst="roundRect">
            <a:avLst>
              <a:gd name="adj" fmla="val 4429"/>
            </a:avLst>
          </a:prstGeom>
          <a:solidFill>
            <a:schemeClr val="bg1"/>
          </a:solidFill>
          <a:ln w="12700">
            <a:noFill/>
            <a:prstDash val="solid"/>
          </a:ln>
        </p:spPr>
        <p:txBody>
          <a:bodyPr/>
          <a:lstStyle/>
          <a:p>
            <a:endParaRPr lang="es-ES"/>
          </a:p>
        </p:txBody>
      </p:sp>
      <p:sp>
        <p:nvSpPr>
          <p:cNvPr id="13" name="Marcador de texto 5">
            <a:extLst>
              <a:ext uri="{FF2B5EF4-FFF2-40B4-BE49-F238E27FC236}">
                <a16:creationId xmlns:a16="http://schemas.microsoft.com/office/drawing/2014/main" id="{3EF03FFD-BD0A-C4EF-D631-1142F259FBD0}"/>
              </a:ext>
            </a:extLst>
          </p:cNvPr>
          <p:cNvSpPr>
            <a:spLocks noGrp="1"/>
          </p:cNvSpPr>
          <p:nvPr>
            <p:ph type="body" sz="quarter" idx="55" hasCustomPrompt="1"/>
          </p:nvPr>
        </p:nvSpPr>
        <p:spPr>
          <a:xfrm>
            <a:off x="4688352" y="3971341"/>
            <a:ext cx="3181050" cy="1869389"/>
          </a:xfrm>
          <a:prstGeom prst="rect">
            <a:avLst/>
          </a:prstGeom>
        </p:spPr>
        <p:txBody>
          <a:bodyPr>
            <a:noAutofit/>
          </a:bodyPr>
          <a:lstStyle>
            <a:lvl1pPr marL="0" indent="0" algn="l">
              <a:lnSpc>
                <a:spcPct val="130000"/>
              </a:lnSpc>
              <a:buNone/>
              <a:defRPr sz="2000" b="0" i="0">
                <a:solidFill>
                  <a:srgbClr val="FA002D"/>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473E0839-3EC4-62C0-9A7A-1B5D4F15C0D2}"/>
              </a:ext>
            </a:extLst>
          </p:cNvPr>
          <p:cNvSpPr>
            <a:spLocks noGrp="1"/>
          </p:cNvSpPr>
          <p:nvPr>
            <p:ph type="body" sz="quarter" idx="56" hasCustomPrompt="1"/>
          </p:nvPr>
        </p:nvSpPr>
        <p:spPr>
          <a:xfrm>
            <a:off x="4688352" y="5980976"/>
            <a:ext cx="3181050" cy="489954"/>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5" name="Shape 7">
            <a:extLst>
              <a:ext uri="{FF2B5EF4-FFF2-40B4-BE49-F238E27FC236}">
                <a16:creationId xmlns:a16="http://schemas.microsoft.com/office/drawing/2014/main" id="{226601D1-B912-1C1B-D098-6092FB1A2E5A}"/>
              </a:ext>
            </a:extLst>
          </p:cNvPr>
          <p:cNvSpPr/>
          <p:nvPr userDrawn="1"/>
        </p:nvSpPr>
        <p:spPr>
          <a:xfrm>
            <a:off x="8447895" y="3790433"/>
            <a:ext cx="3584449" cy="2913412"/>
          </a:xfrm>
          <a:prstGeom prst="roundRect">
            <a:avLst>
              <a:gd name="adj" fmla="val 4429"/>
            </a:avLst>
          </a:prstGeom>
          <a:solidFill>
            <a:schemeClr val="bg1"/>
          </a:solidFill>
          <a:ln w="12700">
            <a:noFill/>
            <a:prstDash val="solid"/>
          </a:ln>
        </p:spPr>
        <p:txBody>
          <a:bodyPr/>
          <a:lstStyle/>
          <a:p>
            <a:endParaRPr lang="es-ES"/>
          </a:p>
        </p:txBody>
      </p:sp>
      <p:sp>
        <p:nvSpPr>
          <p:cNvPr id="16" name="Marcador de texto 5">
            <a:extLst>
              <a:ext uri="{FF2B5EF4-FFF2-40B4-BE49-F238E27FC236}">
                <a16:creationId xmlns:a16="http://schemas.microsoft.com/office/drawing/2014/main" id="{D2043E6E-E9F1-C4AB-7C7A-D995BA264952}"/>
              </a:ext>
            </a:extLst>
          </p:cNvPr>
          <p:cNvSpPr>
            <a:spLocks noGrp="1"/>
          </p:cNvSpPr>
          <p:nvPr>
            <p:ph type="body" sz="quarter" idx="57" hasCustomPrompt="1"/>
          </p:nvPr>
        </p:nvSpPr>
        <p:spPr>
          <a:xfrm>
            <a:off x="8690250" y="3971341"/>
            <a:ext cx="3181050" cy="1869389"/>
          </a:xfrm>
          <a:prstGeom prst="rect">
            <a:avLst/>
          </a:prstGeom>
        </p:spPr>
        <p:txBody>
          <a:bodyPr>
            <a:noAutofit/>
          </a:bodyPr>
          <a:lstStyle>
            <a:lvl1pPr marL="0" indent="0" algn="l">
              <a:lnSpc>
                <a:spcPct val="130000"/>
              </a:lnSpc>
              <a:buNone/>
              <a:defRPr sz="2000" b="0" i="0">
                <a:solidFill>
                  <a:srgbClr val="FA002D"/>
                </a:solidFill>
                <a:latin typeface="Mapfre Text" pitchFamily="2" charset="77"/>
              </a:defRPr>
            </a:lvl1pPr>
          </a:lstStyle>
          <a:p>
            <a:pPr lvl="0"/>
            <a:r>
              <a:rPr lang="es-ES"/>
              <a:t>Haga clic para modificar título</a:t>
            </a:r>
          </a:p>
        </p:txBody>
      </p:sp>
      <p:sp>
        <p:nvSpPr>
          <p:cNvPr id="17" name="Marcador de texto 5">
            <a:extLst>
              <a:ext uri="{FF2B5EF4-FFF2-40B4-BE49-F238E27FC236}">
                <a16:creationId xmlns:a16="http://schemas.microsoft.com/office/drawing/2014/main" id="{F64D909B-B5B1-1A49-9573-20489CF94C14}"/>
              </a:ext>
            </a:extLst>
          </p:cNvPr>
          <p:cNvSpPr>
            <a:spLocks noGrp="1"/>
          </p:cNvSpPr>
          <p:nvPr>
            <p:ph type="body" sz="quarter" idx="58" hasCustomPrompt="1"/>
          </p:nvPr>
        </p:nvSpPr>
        <p:spPr>
          <a:xfrm>
            <a:off x="8690250" y="5980976"/>
            <a:ext cx="3181050" cy="489954"/>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9" name="Gráfico 8">
            <a:extLst>
              <a:ext uri="{FF2B5EF4-FFF2-40B4-BE49-F238E27FC236}">
                <a16:creationId xmlns:a16="http://schemas.microsoft.com/office/drawing/2014/main" id="{E7EAF784-2327-548E-C13E-E28A627E33A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116604" y="71352"/>
            <a:ext cx="3915740" cy="904881"/>
          </a:xfrm>
          <a:prstGeom prst="rect">
            <a:avLst/>
          </a:prstGeom>
        </p:spPr>
      </p:pic>
    </p:spTree>
    <p:extLst>
      <p:ext uri="{BB962C8B-B14F-4D97-AF65-F5344CB8AC3E}">
        <p14:creationId xmlns:p14="http://schemas.microsoft.com/office/powerpoint/2010/main" val="3007777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FOTO + cajas arriba + foto + fondo amarillo">
    <p:bg>
      <p:bgPr>
        <a:solidFill>
          <a:srgbClr val="FFF6D9"/>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B1137903-4589-A7BC-B383-B9DDAE6CC17E}"/>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7EFF9612-D270-6AA4-4AE7-A3ACC05E4F22}"/>
              </a:ext>
            </a:extLst>
          </p:cNvPr>
          <p:cNvSpPr>
            <a:spLocks noGrp="1"/>
          </p:cNvSpPr>
          <p:nvPr>
            <p:ph type="body" sz="quarter" idx="18" hasCustomPrompt="1"/>
          </p:nvPr>
        </p:nvSpPr>
        <p:spPr>
          <a:xfrm>
            <a:off x="447754" y="154155"/>
            <a:ext cx="6405128" cy="191958"/>
          </a:xfrm>
          <a:prstGeom prst="rect">
            <a:avLst/>
          </a:prstGeom>
        </p:spPr>
        <p:txBody>
          <a:bodyPr>
            <a:noAutofit/>
          </a:bodyPr>
          <a:lstStyle>
            <a:lvl1pPr marL="0" indent="0">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4" name="Picture Placeholder 2">
            <a:extLst>
              <a:ext uri="{FF2B5EF4-FFF2-40B4-BE49-F238E27FC236}">
                <a16:creationId xmlns:a16="http://schemas.microsoft.com/office/drawing/2014/main" id="{226DBA69-FD36-0D47-A12E-869AC871039E}"/>
              </a:ext>
            </a:extLst>
          </p:cNvPr>
          <p:cNvSpPr>
            <a:spLocks noGrp="1"/>
          </p:cNvSpPr>
          <p:nvPr>
            <p:ph type="pic" sz="quarter" idx="50"/>
          </p:nvPr>
        </p:nvSpPr>
        <p:spPr>
          <a:xfrm>
            <a:off x="444099" y="4062784"/>
            <a:ext cx="11526812" cy="3216071"/>
          </a:xfrm>
          <a:prstGeom prst="round2DiagRect">
            <a:avLst>
              <a:gd name="adj1" fmla="val 2807"/>
              <a:gd name="adj2" fmla="val 4174"/>
            </a:avLst>
          </a:prstGeom>
          <a:solidFill>
            <a:schemeClr val="bg1"/>
          </a:solidFill>
          <a:ln w="25400">
            <a:noFill/>
          </a:ln>
        </p:spPr>
        <p:txBody>
          <a:bodyPr>
            <a:normAutofit/>
          </a:bodyPr>
          <a:lstStyle>
            <a:lvl1pPr>
              <a:defRPr sz="2000" b="0" i="0">
                <a:latin typeface="Mapfre Text" pitchFamily="2" charset="77"/>
              </a:defRPr>
            </a:lvl1pPr>
          </a:lstStyle>
          <a:p>
            <a:endParaRPr lang="en-ES"/>
          </a:p>
        </p:txBody>
      </p:sp>
      <p:sp>
        <p:nvSpPr>
          <p:cNvPr id="5" name="Shape 7">
            <a:extLst>
              <a:ext uri="{FF2B5EF4-FFF2-40B4-BE49-F238E27FC236}">
                <a16:creationId xmlns:a16="http://schemas.microsoft.com/office/drawing/2014/main" id="{30549A1D-ACD0-65E2-EFB8-5F75575AE8DA}"/>
              </a:ext>
            </a:extLst>
          </p:cNvPr>
          <p:cNvSpPr/>
          <p:nvPr userDrawn="1"/>
        </p:nvSpPr>
        <p:spPr>
          <a:xfrm>
            <a:off x="444099" y="877024"/>
            <a:ext cx="3584449" cy="2913412"/>
          </a:xfrm>
          <a:prstGeom prst="roundRect">
            <a:avLst>
              <a:gd name="adj" fmla="val 4429"/>
            </a:avLst>
          </a:prstGeom>
          <a:solidFill>
            <a:schemeClr val="bg1"/>
          </a:solidFill>
          <a:ln w="12700">
            <a:noFill/>
            <a:prstDash val="solid"/>
          </a:ln>
        </p:spPr>
        <p:txBody>
          <a:bodyPr/>
          <a:lstStyle/>
          <a:p>
            <a:endParaRPr lang="es-ES"/>
          </a:p>
        </p:txBody>
      </p:sp>
      <p:sp>
        <p:nvSpPr>
          <p:cNvPr id="7" name="Marcador de texto 5">
            <a:extLst>
              <a:ext uri="{FF2B5EF4-FFF2-40B4-BE49-F238E27FC236}">
                <a16:creationId xmlns:a16="http://schemas.microsoft.com/office/drawing/2014/main" id="{8A428BA9-F754-1B1D-633B-336913336DC6}"/>
              </a:ext>
            </a:extLst>
          </p:cNvPr>
          <p:cNvSpPr>
            <a:spLocks noGrp="1"/>
          </p:cNvSpPr>
          <p:nvPr>
            <p:ph type="body" sz="quarter" idx="52" hasCustomPrompt="1"/>
          </p:nvPr>
        </p:nvSpPr>
        <p:spPr>
          <a:xfrm>
            <a:off x="686454" y="1057932"/>
            <a:ext cx="3181050" cy="1869389"/>
          </a:xfrm>
          <a:prstGeom prst="rect">
            <a:avLst/>
          </a:prstGeom>
        </p:spPr>
        <p:txBody>
          <a:bodyPr>
            <a:noAutofit/>
          </a:bodyPr>
          <a:lstStyle>
            <a:lvl1pPr marL="0" indent="0" algn="l">
              <a:lnSpc>
                <a:spcPct val="130000"/>
              </a:lnSpc>
              <a:buNone/>
              <a:defRPr sz="2000" b="0" i="0">
                <a:solidFill>
                  <a:srgbClr val="FA002D"/>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C6E5125D-3980-2086-2465-150717A28D7A}"/>
              </a:ext>
            </a:extLst>
          </p:cNvPr>
          <p:cNvSpPr>
            <a:spLocks noGrp="1"/>
          </p:cNvSpPr>
          <p:nvPr>
            <p:ph type="body" sz="quarter" idx="54" hasCustomPrompt="1"/>
          </p:nvPr>
        </p:nvSpPr>
        <p:spPr>
          <a:xfrm>
            <a:off x="686454" y="3067567"/>
            <a:ext cx="3181050" cy="489954"/>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0" name="Shape 7">
            <a:extLst>
              <a:ext uri="{FF2B5EF4-FFF2-40B4-BE49-F238E27FC236}">
                <a16:creationId xmlns:a16="http://schemas.microsoft.com/office/drawing/2014/main" id="{577F5B6B-E0C7-68BC-2C65-049CCC996128}"/>
              </a:ext>
            </a:extLst>
          </p:cNvPr>
          <p:cNvSpPr/>
          <p:nvPr userDrawn="1"/>
        </p:nvSpPr>
        <p:spPr>
          <a:xfrm>
            <a:off x="4445997" y="877024"/>
            <a:ext cx="3584449" cy="2913412"/>
          </a:xfrm>
          <a:prstGeom prst="roundRect">
            <a:avLst>
              <a:gd name="adj" fmla="val 4429"/>
            </a:avLst>
          </a:prstGeom>
          <a:solidFill>
            <a:schemeClr val="bg1"/>
          </a:solidFill>
          <a:ln w="12700">
            <a:noFill/>
            <a:prstDash val="solid"/>
          </a:ln>
        </p:spPr>
        <p:txBody>
          <a:bodyPr/>
          <a:lstStyle/>
          <a:p>
            <a:endParaRPr lang="es-ES"/>
          </a:p>
        </p:txBody>
      </p:sp>
      <p:sp>
        <p:nvSpPr>
          <p:cNvPr id="13" name="Marcador de texto 5">
            <a:extLst>
              <a:ext uri="{FF2B5EF4-FFF2-40B4-BE49-F238E27FC236}">
                <a16:creationId xmlns:a16="http://schemas.microsoft.com/office/drawing/2014/main" id="{3EF03FFD-BD0A-C4EF-D631-1142F259FBD0}"/>
              </a:ext>
            </a:extLst>
          </p:cNvPr>
          <p:cNvSpPr>
            <a:spLocks noGrp="1"/>
          </p:cNvSpPr>
          <p:nvPr>
            <p:ph type="body" sz="quarter" idx="55" hasCustomPrompt="1"/>
          </p:nvPr>
        </p:nvSpPr>
        <p:spPr>
          <a:xfrm>
            <a:off x="4688352" y="1057932"/>
            <a:ext cx="3181050" cy="1869389"/>
          </a:xfrm>
          <a:prstGeom prst="rect">
            <a:avLst/>
          </a:prstGeom>
        </p:spPr>
        <p:txBody>
          <a:bodyPr>
            <a:noAutofit/>
          </a:bodyPr>
          <a:lstStyle>
            <a:lvl1pPr marL="0" indent="0" algn="l">
              <a:lnSpc>
                <a:spcPct val="130000"/>
              </a:lnSpc>
              <a:buNone/>
              <a:defRPr sz="2000" b="0" i="0">
                <a:solidFill>
                  <a:srgbClr val="FA002D"/>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473E0839-3EC4-62C0-9A7A-1B5D4F15C0D2}"/>
              </a:ext>
            </a:extLst>
          </p:cNvPr>
          <p:cNvSpPr>
            <a:spLocks noGrp="1"/>
          </p:cNvSpPr>
          <p:nvPr>
            <p:ph type="body" sz="quarter" idx="56" hasCustomPrompt="1"/>
          </p:nvPr>
        </p:nvSpPr>
        <p:spPr>
          <a:xfrm>
            <a:off x="4688352" y="3067567"/>
            <a:ext cx="3181050" cy="489954"/>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5" name="Shape 7">
            <a:extLst>
              <a:ext uri="{FF2B5EF4-FFF2-40B4-BE49-F238E27FC236}">
                <a16:creationId xmlns:a16="http://schemas.microsoft.com/office/drawing/2014/main" id="{226601D1-B912-1C1B-D098-6092FB1A2E5A}"/>
              </a:ext>
            </a:extLst>
          </p:cNvPr>
          <p:cNvSpPr/>
          <p:nvPr userDrawn="1"/>
        </p:nvSpPr>
        <p:spPr>
          <a:xfrm>
            <a:off x="8447895" y="877024"/>
            <a:ext cx="3584449" cy="2913412"/>
          </a:xfrm>
          <a:prstGeom prst="roundRect">
            <a:avLst>
              <a:gd name="adj" fmla="val 4429"/>
            </a:avLst>
          </a:prstGeom>
          <a:solidFill>
            <a:schemeClr val="bg1"/>
          </a:solidFill>
          <a:ln w="12700">
            <a:noFill/>
            <a:prstDash val="solid"/>
          </a:ln>
        </p:spPr>
        <p:txBody>
          <a:bodyPr/>
          <a:lstStyle/>
          <a:p>
            <a:endParaRPr lang="es-ES"/>
          </a:p>
        </p:txBody>
      </p:sp>
      <p:sp>
        <p:nvSpPr>
          <p:cNvPr id="16" name="Marcador de texto 5">
            <a:extLst>
              <a:ext uri="{FF2B5EF4-FFF2-40B4-BE49-F238E27FC236}">
                <a16:creationId xmlns:a16="http://schemas.microsoft.com/office/drawing/2014/main" id="{D2043E6E-E9F1-C4AB-7C7A-D995BA264952}"/>
              </a:ext>
            </a:extLst>
          </p:cNvPr>
          <p:cNvSpPr>
            <a:spLocks noGrp="1"/>
          </p:cNvSpPr>
          <p:nvPr>
            <p:ph type="body" sz="quarter" idx="57" hasCustomPrompt="1"/>
          </p:nvPr>
        </p:nvSpPr>
        <p:spPr>
          <a:xfrm>
            <a:off x="8690250" y="1057932"/>
            <a:ext cx="3181050" cy="1869389"/>
          </a:xfrm>
          <a:prstGeom prst="rect">
            <a:avLst/>
          </a:prstGeom>
        </p:spPr>
        <p:txBody>
          <a:bodyPr>
            <a:noAutofit/>
          </a:bodyPr>
          <a:lstStyle>
            <a:lvl1pPr marL="0" indent="0" algn="l">
              <a:lnSpc>
                <a:spcPct val="130000"/>
              </a:lnSpc>
              <a:buNone/>
              <a:defRPr sz="2000" b="0" i="0">
                <a:solidFill>
                  <a:srgbClr val="FA002D"/>
                </a:solidFill>
                <a:latin typeface="Mapfre Text" pitchFamily="2" charset="77"/>
              </a:defRPr>
            </a:lvl1pPr>
          </a:lstStyle>
          <a:p>
            <a:pPr lvl="0"/>
            <a:r>
              <a:rPr lang="es-ES"/>
              <a:t>Haga clic para modificar título</a:t>
            </a:r>
          </a:p>
        </p:txBody>
      </p:sp>
      <p:sp>
        <p:nvSpPr>
          <p:cNvPr id="17" name="Marcador de texto 5">
            <a:extLst>
              <a:ext uri="{FF2B5EF4-FFF2-40B4-BE49-F238E27FC236}">
                <a16:creationId xmlns:a16="http://schemas.microsoft.com/office/drawing/2014/main" id="{F64D909B-B5B1-1A49-9573-20489CF94C14}"/>
              </a:ext>
            </a:extLst>
          </p:cNvPr>
          <p:cNvSpPr>
            <a:spLocks noGrp="1"/>
          </p:cNvSpPr>
          <p:nvPr>
            <p:ph type="body" sz="quarter" idx="58" hasCustomPrompt="1"/>
          </p:nvPr>
        </p:nvSpPr>
        <p:spPr>
          <a:xfrm>
            <a:off x="8690250" y="3067567"/>
            <a:ext cx="3181050" cy="489954"/>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9" name="Gráfico 8">
            <a:extLst>
              <a:ext uri="{FF2B5EF4-FFF2-40B4-BE49-F238E27FC236}">
                <a16:creationId xmlns:a16="http://schemas.microsoft.com/office/drawing/2014/main" id="{16267542-8127-556B-E866-AAE0EE65D7D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116604" y="71352"/>
            <a:ext cx="3915740" cy="904881"/>
          </a:xfrm>
          <a:prstGeom prst="rect">
            <a:avLst/>
          </a:prstGeom>
        </p:spPr>
      </p:pic>
    </p:spTree>
    <p:extLst>
      <p:ext uri="{BB962C8B-B14F-4D97-AF65-F5344CB8AC3E}">
        <p14:creationId xmlns:p14="http://schemas.microsoft.com/office/powerpoint/2010/main" val="2606043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TO + caja texto rojaa izda">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B1137903-4589-A7BC-B383-B9DDAE6CC17E}"/>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9" name="Text Placeholder 7">
            <a:extLst>
              <a:ext uri="{FF2B5EF4-FFF2-40B4-BE49-F238E27FC236}">
                <a16:creationId xmlns:a16="http://schemas.microsoft.com/office/drawing/2014/main" id="{CE5444EB-8528-D0FE-3255-30701797F3A6}"/>
              </a:ext>
            </a:extLst>
          </p:cNvPr>
          <p:cNvSpPr>
            <a:spLocks noGrp="1"/>
          </p:cNvSpPr>
          <p:nvPr>
            <p:ph type="body" sz="quarter" idx="18" hasCustomPrompt="1"/>
          </p:nvPr>
        </p:nvSpPr>
        <p:spPr>
          <a:xfrm>
            <a:off x="447754" y="154155"/>
            <a:ext cx="6405128" cy="191958"/>
          </a:xfrm>
          <a:prstGeom prst="rect">
            <a:avLst/>
          </a:prstGeom>
        </p:spPr>
        <p:txBody>
          <a:bodyPr>
            <a:noAutofit/>
          </a:bodyPr>
          <a:lstStyle>
            <a:lvl1pPr marL="0" indent="0">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7" name="Picture Placeholder 2">
            <a:extLst>
              <a:ext uri="{FF2B5EF4-FFF2-40B4-BE49-F238E27FC236}">
                <a16:creationId xmlns:a16="http://schemas.microsoft.com/office/drawing/2014/main" id="{B02A0E57-2E54-67D1-2FA5-140EC6C0B52C}"/>
              </a:ext>
            </a:extLst>
          </p:cNvPr>
          <p:cNvSpPr>
            <a:spLocks noGrp="1"/>
          </p:cNvSpPr>
          <p:nvPr>
            <p:ph type="pic" sz="quarter" idx="49"/>
          </p:nvPr>
        </p:nvSpPr>
        <p:spPr>
          <a:xfrm>
            <a:off x="444099" y="569626"/>
            <a:ext cx="11526812" cy="5415696"/>
          </a:xfrm>
          <a:prstGeom prst="round2DiagRect">
            <a:avLst>
              <a:gd name="adj1" fmla="val 2807"/>
              <a:gd name="adj2" fmla="val 4174"/>
            </a:avLst>
          </a:prstGeom>
          <a:ln w="25400">
            <a:noFill/>
          </a:ln>
        </p:spPr>
        <p:txBody>
          <a:bodyPr>
            <a:normAutofit/>
          </a:bodyPr>
          <a:lstStyle>
            <a:lvl1pPr>
              <a:defRPr sz="2000" b="0" i="0">
                <a:latin typeface="Mapfre Text" pitchFamily="2" charset="77"/>
              </a:defRPr>
            </a:lvl1pPr>
          </a:lstStyle>
          <a:p>
            <a:endParaRPr lang="en-ES"/>
          </a:p>
        </p:txBody>
      </p:sp>
      <p:pic>
        <p:nvPicPr>
          <p:cNvPr id="2" name="Gráfico 1">
            <a:extLst>
              <a:ext uri="{FF2B5EF4-FFF2-40B4-BE49-F238E27FC236}">
                <a16:creationId xmlns:a16="http://schemas.microsoft.com/office/drawing/2014/main" id="{81461988-D765-83B0-BB00-A83BD01E6F4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277784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TO + caja texto roja dcha">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B1137903-4589-A7BC-B383-B9DDAE6CC17E}"/>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9" name="Text Placeholder 7">
            <a:extLst>
              <a:ext uri="{FF2B5EF4-FFF2-40B4-BE49-F238E27FC236}">
                <a16:creationId xmlns:a16="http://schemas.microsoft.com/office/drawing/2014/main" id="{CE5444EB-8528-D0FE-3255-30701797F3A6}"/>
              </a:ext>
            </a:extLst>
          </p:cNvPr>
          <p:cNvSpPr>
            <a:spLocks noGrp="1"/>
          </p:cNvSpPr>
          <p:nvPr>
            <p:ph type="body" sz="quarter" idx="18" hasCustomPrompt="1"/>
          </p:nvPr>
        </p:nvSpPr>
        <p:spPr>
          <a:xfrm>
            <a:off x="447754" y="154155"/>
            <a:ext cx="6405128" cy="191958"/>
          </a:xfrm>
          <a:prstGeom prst="rect">
            <a:avLst/>
          </a:prstGeom>
        </p:spPr>
        <p:txBody>
          <a:bodyPr>
            <a:noAutofit/>
          </a:bodyPr>
          <a:lstStyle>
            <a:lvl1pPr marL="0" indent="0">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3" name="Picture Placeholder 2">
            <a:extLst>
              <a:ext uri="{FF2B5EF4-FFF2-40B4-BE49-F238E27FC236}">
                <a16:creationId xmlns:a16="http://schemas.microsoft.com/office/drawing/2014/main" id="{1BC9A8F7-760E-563F-EA78-DE56A78D3A2A}"/>
              </a:ext>
            </a:extLst>
          </p:cNvPr>
          <p:cNvSpPr>
            <a:spLocks noGrp="1"/>
          </p:cNvSpPr>
          <p:nvPr>
            <p:ph type="pic" sz="quarter" idx="49"/>
          </p:nvPr>
        </p:nvSpPr>
        <p:spPr>
          <a:xfrm>
            <a:off x="444099" y="569626"/>
            <a:ext cx="11526812" cy="5356509"/>
          </a:xfrm>
          <a:prstGeom prst="round2DiagRect">
            <a:avLst>
              <a:gd name="adj1" fmla="val 2807"/>
              <a:gd name="adj2" fmla="val 4174"/>
            </a:avLst>
          </a:prstGeom>
          <a:ln w="25400">
            <a:noFill/>
          </a:ln>
        </p:spPr>
        <p:txBody>
          <a:bodyPr>
            <a:normAutofit/>
          </a:bodyPr>
          <a:lstStyle>
            <a:lvl1pPr>
              <a:defRPr sz="2000" b="0" i="0">
                <a:latin typeface="Mapfre Text" pitchFamily="2" charset="77"/>
              </a:defRPr>
            </a:lvl1pPr>
          </a:lstStyle>
          <a:p>
            <a:endParaRPr lang="en-ES"/>
          </a:p>
        </p:txBody>
      </p:sp>
      <p:pic>
        <p:nvPicPr>
          <p:cNvPr id="2" name="Gráfico 1">
            <a:extLst>
              <a:ext uri="{FF2B5EF4-FFF2-40B4-BE49-F238E27FC236}">
                <a16:creationId xmlns:a16="http://schemas.microsoft.com/office/drawing/2014/main" id="{E0FA6D6C-4B98-B5D1-9478-1B49B0446B8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05278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TO izda 1/3  marco rojo vertical">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9455EE90-6907-407F-1DA4-9661F7D9AD6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8" name="Text Placeholder 7">
            <a:extLst>
              <a:ext uri="{FF2B5EF4-FFF2-40B4-BE49-F238E27FC236}">
                <a16:creationId xmlns:a16="http://schemas.microsoft.com/office/drawing/2014/main" id="{5C08BFE1-A799-3CC9-C9DB-07E65BFB4993}"/>
              </a:ext>
            </a:extLst>
          </p:cNvPr>
          <p:cNvSpPr>
            <a:spLocks noGrp="1"/>
          </p:cNvSpPr>
          <p:nvPr>
            <p:ph type="body" sz="quarter" idx="50" hasCustomPrompt="1"/>
          </p:nvPr>
        </p:nvSpPr>
        <p:spPr>
          <a:xfrm>
            <a:off x="5342371" y="152348"/>
            <a:ext cx="6405128" cy="191958"/>
          </a:xfrm>
          <a:prstGeom prst="rect">
            <a:avLst/>
          </a:prstGeom>
        </p:spPr>
        <p:txBody>
          <a:bodyPr>
            <a:noAutofit/>
          </a:bodyPr>
          <a:lstStyle>
            <a:lvl1pPr marL="0" indent="0" algn="r">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3" name="Marcador de texto 5">
            <a:extLst>
              <a:ext uri="{FF2B5EF4-FFF2-40B4-BE49-F238E27FC236}">
                <a16:creationId xmlns:a16="http://schemas.microsoft.com/office/drawing/2014/main" id="{A99CD6FB-1C2A-25D3-2895-B458CD66C765}"/>
              </a:ext>
            </a:extLst>
          </p:cNvPr>
          <p:cNvSpPr>
            <a:spLocks noGrp="1"/>
          </p:cNvSpPr>
          <p:nvPr>
            <p:ph type="body" sz="quarter" idx="49" hasCustomPrompt="1"/>
          </p:nvPr>
        </p:nvSpPr>
        <p:spPr>
          <a:xfrm>
            <a:off x="5342082" y="1045662"/>
            <a:ext cx="6405128" cy="569202"/>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24" name="Marcador de texto 5">
            <a:extLst>
              <a:ext uri="{FF2B5EF4-FFF2-40B4-BE49-F238E27FC236}">
                <a16:creationId xmlns:a16="http://schemas.microsoft.com/office/drawing/2014/main" id="{B002528D-2894-F7DE-7B4D-6F590BE494CA}"/>
              </a:ext>
            </a:extLst>
          </p:cNvPr>
          <p:cNvSpPr>
            <a:spLocks noGrp="1"/>
          </p:cNvSpPr>
          <p:nvPr>
            <p:ph type="body" sz="quarter" idx="51" hasCustomPrompt="1"/>
          </p:nvPr>
        </p:nvSpPr>
        <p:spPr>
          <a:xfrm>
            <a:off x="5346636" y="1720188"/>
            <a:ext cx="6400574" cy="357353"/>
          </a:xfrm>
          <a:prstGeom prst="rect">
            <a:avLst/>
          </a:prstGeom>
        </p:spPr>
        <p:txBody>
          <a:bodyPr>
            <a:noAutofit/>
          </a:bodyPr>
          <a:lstStyle>
            <a:lvl1pPr marL="0" indent="0">
              <a:buNone/>
              <a:defRPr sz="1800" b="0" i="0">
                <a:solidFill>
                  <a:srgbClr val="600011"/>
                </a:solidFill>
                <a:latin typeface="Mapfre Text" pitchFamily="2" charset="77"/>
              </a:defRPr>
            </a:lvl1pPr>
          </a:lstStyle>
          <a:p>
            <a:pPr lvl="0"/>
            <a:r>
              <a:rPr lang="es-ES"/>
              <a:t>HAGA CLIC PARA MODIFICAR TÍTULO</a:t>
            </a:r>
          </a:p>
        </p:txBody>
      </p:sp>
      <p:sp>
        <p:nvSpPr>
          <p:cNvPr id="25" name="Marcador de texto 5">
            <a:extLst>
              <a:ext uri="{FF2B5EF4-FFF2-40B4-BE49-F238E27FC236}">
                <a16:creationId xmlns:a16="http://schemas.microsoft.com/office/drawing/2014/main" id="{9F199C80-FABB-082E-C3E6-D8ACC4C9A24C}"/>
              </a:ext>
            </a:extLst>
          </p:cNvPr>
          <p:cNvSpPr>
            <a:spLocks noGrp="1"/>
          </p:cNvSpPr>
          <p:nvPr>
            <p:ph type="body" sz="quarter" idx="52" hasCustomPrompt="1"/>
          </p:nvPr>
        </p:nvSpPr>
        <p:spPr>
          <a:xfrm>
            <a:off x="5346636" y="2579170"/>
            <a:ext cx="6400574" cy="357353"/>
          </a:xfrm>
          <a:prstGeom prst="rect">
            <a:avLst/>
          </a:prstGeom>
        </p:spPr>
        <p:txBody>
          <a:bodyPr>
            <a:noAutofit/>
          </a:bodyPr>
          <a:lstStyle>
            <a:lvl1pPr marL="0" indent="0">
              <a:buNone/>
              <a:defRPr sz="1600" b="0" i="0">
                <a:solidFill>
                  <a:srgbClr val="2D373D"/>
                </a:solidFill>
                <a:latin typeface="Mapfre Text" pitchFamily="2" charset="77"/>
              </a:defRPr>
            </a:lvl1pPr>
          </a:lstStyle>
          <a:p>
            <a:pPr lvl="0"/>
            <a:r>
              <a:rPr lang="es-ES"/>
              <a:t>HAGA CLIC PARA MODIFICAR TÍTULO</a:t>
            </a:r>
          </a:p>
        </p:txBody>
      </p:sp>
      <p:sp>
        <p:nvSpPr>
          <p:cNvPr id="26" name="Marcador de texto 5">
            <a:extLst>
              <a:ext uri="{FF2B5EF4-FFF2-40B4-BE49-F238E27FC236}">
                <a16:creationId xmlns:a16="http://schemas.microsoft.com/office/drawing/2014/main" id="{361260AF-910E-5CF7-02F9-652C583D73BA}"/>
              </a:ext>
            </a:extLst>
          </p:cNvPr>
          <p:cNvSpPr>
            <a:spLocks noGrp="1"/>
          </p:cNvSpPr>
          <p:nvPr>
            <p:ph type="body" sz="quarter" idx="53" hasCustomPrompt="1"/>
          </p:nvPr>
        </p:nvSpPr>
        <p:spPr>
          <a:xfrm>
            <a:off x="5346636" y="2980952"/>
            <a:ext cx="6400574" cy="357353"/>
          </a:xfrm>
          <a:prstGeom prst="rect">
            <a:avLst/>
          </a:prstGeom>
        </p:spPr>
        <p:txBody>
          <a:bodyPr>
            <a:noAutofit/>
          </a:bodyPr>
          <a:lstStyle>
            <a:lvl1pPr marL="0" indent="0">
              <a:buNone/>
              <a:defRPr sz="1400" b="0" i="0">
                <a:solidFill>
                  <a:srgbClr val="2D373D"/>
                </a:solidFill>
                <a:latin typeface="Mapfre Text" pitchFamily="2" charset="77"/>
              </a:defRPr>
            </a:lvl1pPr>
          </a:lstStyle>
          <a:p>
            <a:pPr lvl="0"/>
            <a:r>
              <a:rPr lang="es-ES"/>
              <a:t>Haga clic para modificar título</a:t>
            </a:r>
          </a:p>
        </p:txBody>
      </p:sp>
      <p:sp>
        <p:nvSpPr>
          <p:cNvPr id="27" name="Marcador de texto 5">
            <a:extLst>
              <a:ext uri="{FF2B5EF4-FFF2-40B4-BE49-F238E27FC236}">
                <a16:creationId xmlns:a16="http://schemas.microsoft.com/office/drawing/2014/main" id="{8D5F1072-9C5B-D992-A43D-26044D9F9B6B}"/>
              </a:ext>
            </a:extLst>
          </p:cNvPr>
          <p:cNvSpPr>
            <a:spLocks noGrp="1"/>
          </p:cNvSpPr>
          <p:nvPr>
            <p:ph type="body" sz="quarter" idx="54" hasCustomPrompt="1"/>
          </p:nvPr>
        </p:nvSpPr>
        <p:spPr>
          <a:xfrm>
            <a:off x="5346636" y="3521279"/>
            <a:ext cx="6400574" cy="2486974"/>
          </a:xfrm>
          <a:prstGeom prst="rect">
            <a:avLst/>
          </a:prstGeom>
        </p:spPr>
        <p:txBody>
          <a:bodyPr>
            <a:noAutofit/>
          </a:bodyPr>
          <a:lstStyle>
            <a:lvl1pPr marL="0" indent="0">
              <a:buNone/>
              <a:defRPr sz="1200" b="0" i="0">
                <a:solidFill>
                  <a:srgbClr val="2D373D"/>
                </a:solidFill>
                <a:latin typeface="Mapfre Text" pitchFamily="2" charset="77"/>
              </a:defRPr>
            </a:lvl1pPr>
          </a:lstStyle>
          <a:p>
            <a:pPr lvl="0"/>
            <a:r>
              <a:rPr lang="es-ES"/>
              <a:t>Haga clic para modificar texto</a:t>
            </a:r>
          </a:p>
        </p:txBody>
      </p:sp>
      <p:sp>
        <p:nvSpPr>
          <p:cNvPr id="5" name="Picture Placeholder 2">
            <a:extLst>
              <a:ext uri="{FF2B5EF4-FFF2-40B4-BE49-F238E27FC236}">
                <a16:creationId xmlns:a16="http://schemas.microsoft.com/office/drawing/2014/main" id="{716CAC96-D681-1B78-6E11-8FC5179DDB8E}"/>
              </a:ext>
            </a:extLst>
          </p:cNvPr>
          <p:cNvSpPr>
            <a:spLocks noGrp="1"/>
          </p:cNvSpPr>
          <p:nvPr>
            <p:ph type="pic" sz="quarter" idx="18"/>
          </p:nvPr>
        </p:nvSpPr>
        <p:spPr>
          <a:xfrm>
            <a:off x="259829" y="314794"/>
            <a:ext cx="3953080" cy="6156136"/>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pic>
        <p:nvPicPr>
          <p:cNvPr id="4" name="Gráfico 3">
            <a:extLst>
              <a:ext uri="{FF2B5EF4-FFF2-40B4-BE49-F238E27FC236}">
                <a16:creationId xmlns:a16="http://schemas.microsoft.com/office/drawing/2014/main" id="{EFF919A0-306E-F0B3-E81B-EAAD99D4B0C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536899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TO dcha 1/3  marco rojo vertical">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AFEAE5B-CD70-88BA-5331-7E703A6473E8}"/>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Text Placeholder 7">
            <a:extLst>
              <a:ext uri="{FF2B5EF4-FFF2-40B4-BE49-F238E27FC236}">
                <a16:creationId xmlns:a16="http://schemas.microsoft.com/office/drawing/2014/main" id="{9548F4CA-0838-6115-7C38-5B7836B1BB7E}"/>
              </a:ext>
            </a:extLst>
          </p:cNvPr>
          <p:cNvSpPr>
            <a:spLocks noGrp="1"/>
          </p:cNvSpPr>
          <p:nvPr>
            <p:ph type="body" sz="quarter" idx="50" hasCustomPrompt="1"/>
          </p:nvPr>
        </p:nvSpPr>
        <p:spPr>
          <a:xfrm>
            <a:off x="440525" y="288618"/>
            <a:ext cx="6405128" cy="191958"/>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5" name="Marcador de texto 5">
            <a:extLst>
              <a:ext uri="{FF2B5EF4-FFF2-40B4-BE49-F238E27FC236}">
                <a16:creationId xmlns:a16="http://schemas.microsoft.com/office/drawing/2014/main" id="{D369DB7D-BBB2-55CB-F5CC-C468589F2D6A}"/>
              </a:ext>
            </a:extLst>
          </p:cNvPr>
          <p:cNvSpPr>
            <a:spLocks noGrp="1"/>
          </p:cNvSpPr>
          <p:nvPr>
            <p:ph type="body" sz="quarter" idx="49" hasCustomPrompt="1"/>
          </p:nvPr>
        </p:nvSpPr>
        <p:spPr>
          <a:xfrm>
            <a:off x="440236" y="1181932"/>
            <a:ext cx="6405128" cy="569202"/>
          </a:xfrm>
          <a:prstGeom prst="rect">
            <a:avLst/>
          </a:prstGeom>
        </p:spPr>
        <p:txBody>
          <a:bodyPr>
            <a:noAutofit/>
          </a:bodyPr>
          <a:lstStyle>
            <a:lvl1pPr marL="0" indent="0" algn="l">
              <a:buNone/>
              <a:defRPr sz="32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317BFC0C-06E2-F932-EEEE-303DB6247E3F}"/>
              </a:ext>
            </a:extLst>
          </p:cNvPr>
          <p:cNvSpPr>
            <a:spLocks noGrp="1"/>
          </p:cNvSpPr>
          <p:nvPr>
            <p:ph type="body" sz="quarter" idx="51" hasCustomPrompt="1"/>
          </p:nvPr>
        </p:nvSpPr>
        <p:spPr>
          <a:xfrm>
            <a:off x="444790" y="1856458"/>
            <a:ext cx="6400574" cy="357353"/>
          </a:xfrm>
          <a:prstGeom prst="rect">
            <a:avLst/>
          </a:prstGeom>
        </p:spPr>
        <p:txBody>
          <a:bodyPr>
            <a:noAutofit/>
          </a:bodyPr>
          <a:lstStyle>
            <a:lvl1pPr marL="0" indent="0" algn="l">
              <a:buNone/>
              <a:defRPr sz="1800" b="0" i="0">
                <a:solidFill>
                  <a:srgbClr val="600011"/>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02F8872C-5C53-3CE1-3546-EF607CD02FF7}"/>
              </a:ext>
            </a:extLst>
          </p:cNvPr>
          <p:cNvSpPr>
            <a:spLocks noGrp="1"/>
          </p:cNvSpPr>
          <p:nvPr>
            <p:ph type="body" sz="quarter" idx="52" hasCustomPrompt="1"/>
          </p:nvPr>
        </p:nvSpPr>
        <p:spPr>
          <a:xfrm>
            <a:off x="444790" y="2715440"/>
            <a:ext cx="6400574" cy="357353"/>
          </a:xfrm>
          <a:prstGeom prst="rect">
            <a:avLst/>
          </a:prstGeom>
        </p:spPr>
        <p:txBody>
          <a:bodyPr>
            <a:noAutofit/>
          </a:bodyPr>
          <a:lstStyle>
            <a:lvl1pPr marL="0" indent="0" algn="l">
              <a:buNone/>
              <a:defRPr sz="1600" b="0" i="0">
                <a:solidFill>
                  <a:srgbClr val="2D373D"/>
                </a:solidFill>
                <a:latin typeface="Mapfre Text" pitchFamily="2" charset="77"/>
              </a:defRPr>
            </a:lvl1pPr>
          </a:lstStyle>
          <a:p>
            <a:pPr lvl="0"/>
            <a:r>
              <a:rPr lang="es-ES"/>
              <a:t>HAGA CLIC PARA MODIFICAR TÍTULO</a:t>
            </a:r>
          </a:p>
        </p:txBody>
      </p:sp>
      <p:sp>
        <p:nvSpPr>
          <p:cNvPr id="9" name="Marcador de texto 5">
            <a:extLst>
              <a:ext uri="{FF2B5EF4-FFF2-40B4-BE49-F238E27FC236}">
                <a16:creationId xmlns:a16="http://schemas.microsoft.com/office/drawing/2014/main" id="{1FF68C28-593C-8BA7-9673-7FCAA9C9B08F}"/>
              </a:ext>
            </a:extLst>
          </p:cNvPr>
          <p:cNvSpPr>
            <a:spLocks noGrp="1"/>
          </p:cNvSpPr>
          <p:nvPr>
            <p:ph type="body" sz="quarter" idx="53" hasCustomPrompt="1"/>
          </p:nvPr>
        </p:nvSpPr>
        <p:spPr>
          <a:xfrm>
            <a:off x="444790" y="3117222"/>
            <a:ext cx="6400574" cy="357353"/>
          </a:xfrm>
          <a:prstGeom prst="rect">
            <a:avLst/>
          </a:prstGeom>
        </p:spPr>
        <p:txBody>
          <a:bodyPr>
            <a:noAutofit/>
          </a:bodyPr>
          <a:lstStyle>
            <a:lvl1pPr marL="0" indent="0" algn="l">
              <a:buNone/>
              <a:defRPr sz="1400" b="0" i="0">
                <a:solidFill>
                  <a:srgbClr val="2D373D"/>
                </a:solidFill>
                <a:latin typeface="Mapfre Text" pitchFamily="2" charset="77"/>
              </a:defRPr>
            </a:lvl1pPr>
          </a:lstStyle>
          <a:p>
            <a:pPr lvl="0"/>
            <a:r>
              <a:rPr lang="es-ES"/>
              <a:t>Haga clic para modificar título</a:t>
            </a:r>
          </a:p>
        </p:txBody>
      </p:sp>
      <p:sp>
        <p:nvSpPr>
          <p:cNvPr id="10" name="Marcador de texto 5">
            <a:extLst>
              <a:ext uri="{FF2B5EF4-FFF2-40B4-BE49-F238E27FC236}">
                <a16:creationId xmlns:a16="http://schemas.microsoft.com/office/drawing/2014/main" id="{768D9090-84DC-F802-F99D-0B9799FB8736}"/>
              </a:ext>
            </a:extLst>
          </p:cNvPr>
          <p:cNvSpPr>
            <a:spLocks noGrp="1"/>
          </p:cNvSpPr>
          <p:nvPr>
            <p:ph type="body" sz="quarter" idx="54" hasCustomPrompt="1"/>
          </p:nvPr>
        </p:nvSpPr>
        <p:spPr>
          <a:xfrm>
            <a:off x="444790" y="3657548"/>
            <a:ext cx="6400574" cy="2911833"/>
          </a:xfrm>
          <a:prstGeom prst="rect">
            <a:avLst/>
          </a:prstGeom>
        </p:spPr>
        <p:txBody>
          <a:bodyPr>
            <a:noAutofit/>
          </a:bodyPr>
          <a:lstStyle>
            <a:lvl1pPr marL="0" indent="0" algn="l">
              <a:buNone/>
              <a:defRPr sz="1200" b="0" i="0">
                <a:solidFill>
                  <a:srgbClr val="2D373D"/>
                </a:solidFill>
                <a:latin typeface="Mapfre Text" pitchFamily="2" charset="77"/>
              </a:defRPr>
            </a:lvl1pPr>
          </a:lstStyle>
          <a:p>
            <a:pPr lvl="0"/>
            <a:r>
              <a:rPr lang="es-ES"/>
              <a:t>Haga clic para modificar texto</a:t>
            </a:r>
          </a:p>
        </p:txBody>
      </p:sp>
      <p:sp>
        <p:nvSpPr>
          <p:cNvPr id="3" name="Picture Placeholder 2">
            <a:extLst>
              <a:ext uri="{FF2B5EF4-FFF2-40B4-BE49-F238E27FC236}">
                <a16:creationId xmlns:a16="http://schemas.microsoft.com/office/drawing/2014/main" id="{F2ACB2FD-32F4-196D-DC6B-1649B17597C1}"/>
              </a:ext>
            </a:extLst>
          </p:cNvPr>
          <p:cNvSpPr>
            <a:spLocks noGrp="1"/>
          </p:cNvSpPr>
          <p:nvPr>
            <p:ph type="pic" sz="quarter" idx="18"/>
          </p:nvPr>
        </p:nvSpPr>
        <p:spPr>
          <a:xfrm>
            <a:off x="7469579" y="314794"/>
            <a:ext cx="4277631" cy="6156136"/>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spTree>
    <p:extLst>
      <p:ext uri="{BB962C8B-B14F-4D97-AF65-F5344CB8AC3E}">
        <p14:creationId xmlns:p14="http://schemas.microsoft.com/office/powerpoint/2010/main" val="4005161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TO dcha 1/3  - texto columnas">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AE9A0180-2445-6171-B7E8-99492129B3B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3DA57810-1390-1631-69BF-12996E7F0EC3}"/>
              </a:ext>
            </a:extLst>
          </p:cNvPr>
          <p:cNvSpPr>
            <a:spLocks noGrp="1"/>
          </p:cNvSpPr>
          <p:nvPr>
            <p:ph type="body" sz="quarter" idx="50" hasCustomPrompt="1"/>
          </p:nvPr>
        </p:nvSpPr>
        <p:spPr>
          <a:xfrm>
            <a:off x="480115" y="161481"/>
            <a:ext cx="6405128" cy="191958"/>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5" name="Marcador de texto 5">
            <a:extLst>
              <a:ext uri="{FF2B5EF4-FFF2-40B4-BE49-F238E27FC236}">
                <a16:creationId xmlns:a16="http://schemas.microsoft.com/office/drawing/2014/main" id="{9A752253-75DC-5E88-6536-805A8A0AAA7D}"/>
              </a:ext>
            </a:extLst>
          </p:cNvPr>
          <p:cNvSpPr>
            <a:spLocks noGrp="1"/>
          </p:cNvSpPr>
          <p:nvPr>
            <p:ph type="body" sz="quarter" idx="49" hasCustomPrompt="1"/>
          </p:nvPr>
        </p:nvSpPr>
        <p:spPr>
          <a:xfrm>
            <a:off x="464729" y="1045662"/>
            <a:ext cx="6405128" cy="569202"/>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7A60411C-78C6-9143-38B5-4CB8E1920D9A}"/>
              </a:ext>
            </a:extLst>
          </p:cNvPr>
          <p:cNvSpPr>
            <a:spLocks noGrp="1"/>
          </p:cNvSpPr>
          <p:nvPr>
            <p:ph type="body" sz="quarter" idx="51" hasCustomPrompt="1"/>
          </p:nvPr>
        </p:nvSpPr>
        <p:spPr>
          <a:xfrm>
            <a:off x="469283" y="1720188"/>
            <a:ext cx="6400574" cy="357353"/>
          </a:xfrm>
          <a:prstGeom prst="rect">
            <a:avLst/>
          </a:prstGeom>
        </p:spPr>
        <p:txBody>
          <a:bodyPr>
            <a:noAutofit/>
          </a:bodyPr>
          <a:lstStyle>
            <a:lvl1pPr marL="0" indent="0">
              <a:buNone/>
              <a:defRPr sz="1800" b="0" i="0">
                <a:solidFill>
                  <a:srgbClr val="600011"/>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B8765803-5532-876E-C3EE-9C2ED8888CB3}"/>
              </a:ext>
            </a:extLst>
          </p:cNvPr>
          <p:cNvSpPr>
            <a:spLocks noGrp="1"/>
          </p:cNvSpPr>
          <p:nvPr>
            <p:ph type="body" sz="quarter" idx="52" hasCustomPrompt="1"/>
          </p:nvPr>
        </p:nvSpPr>
        <p:spPr>
          <a:xfrm>
            <a:off x="464729" y="2627586"/>
            <a:ext cx="3187178" cy="476407"/>
          </a:xfrm>
          <a:prstGeom prst="rect">
            <a:avLst/>
          </a:prstGeom>
        </p:spPr>
        <p:txBody>
          <a:bodyPr>
            <a:noAutofit/>
          </a:bodyPr>
          <a:lstStyle>
            <a:lvl1pPr marL="0" indent="0" algn="l">
              <a:buNone/>
              <a:defRPr sz="1600" b="0" i="0">
                <a:solidFill>
                  <a:srgbClr val="2D373D"/>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B0B19E6B-4556-7D41-FD50-5118539AB38A}"/>
              </a:ext>
            </a:extLst>
          </p:cNvPr>
          <p:cNvSpPr>
            <a:spLocks noGrp="1"/>
          </p:cNvSpPr>
          <p:nvPr>
            <p:ph type="body" sz="quarter" idx="53" hasCustomPrompt="1"/>
          </p:nvPr>
        </p:nvSpPr>
        <p:spPr>
          <a:xfrm>
            <a:off x="480115" y="3243000"/>
            <a:ext cx="3187178" cy="357353"/>
          </a:xfrm>
          <a:prstGeom prst="rect">
            <a:avLst/>
          </a:prstGeom>
        </p:spPr>
        <p:txBody>
          <a:bodyPr>
            <a:noAutofit/>
          </a:bodyPr>
          <a:lstStyle>
            <a:lvl1pPr marL="0" indent="0" algn="l">
              <a:buNone/>
              <a:defRPr sz="1400" b="0" i="0">
                <a:solidFill>
                  <a:srgbClr val="2D373D"/>
                </a:solidFill>
                <a:latin typeface="Mapfre Text" pitchFamily="2" charset="77"/>
              </a:defRPr>
            </a:lvl1pPr>
          </a:lstStyle>
          <a:p>
            <a:pPr lvl="0"/>
            <a:r>
              <a:rPr lang="es-ES"/>
              <a:t>Haga clic para modificar título</a:t>
            </a:r>
          </a:p>
        </p:txBody>
      </p:sp>
      <p:sp>
        <p:nvSpPr>
          <p:cNvPr id="15" name="Marcador de texto 5">
            <a:extLst>
              <a:ext uri="{FF2B5EF4-FFF2-40B4-BE49-F238E27FC236}">
                <a16:creationId xmlns:a16="http://schemas.microsoft.com/office/drawing/2014/main" id="{5E0DA737-1A9A-40BD-E4E4-896558B1C2D6}"/>
              </a:ext>
            </a:extLst>
          </p:cNvPr>
          <p:cNvSpPr>
            <a:spLocks noGrp="1"/>
          </p:cNvSpPr>
          <p:nvPr>
            <p:ph type="body" sz="quarter" idx="54" hasCustomPrompt="1"/>
          </p:nvPr>
        </p:nvSpPr>
        <p:spPr>
          <a:xfrm>
            <a:off x="464729" y="3776838"/>
            <a:ext cx="3158287" cy="2663263"/>
          </a:xfrm>
          <a:prstGeom prst="rect">
            <a:avLst/>
          </a:prstGeom>
        </p:spPr>
        <p:txBody>
          <a:bodyPr>
            <a:noAutofit/>
          </a:bodyPr>
          <a:lstStyle>
            <a:lvl1pPr marL="0" indent="0">
              <a:buNone/>
              <a:defRPr sz="1200" b="0" i="0">
                <a:solidFill>
                  <a:srgbClr val="2D373D"/>
                </a:solidFill>
                <a:latin typeface="Mapfre Text" pitchFamily="2" charset="77"/>
              </a:defRPr>
            </a:lvl1pPr>
          </a:lstStyle>
          <a:p>
            <a:pPr lvl="0"/>
            <a:r>
              <a:rPr lang="es-ES"/>
              <a:t>Haga clic para modificar texto</a:t>
            </a:r>
          </a:p>
        </p:txBody>
      </p:sp>
      <p:sp>
        <p:nvSpPr>
          <p:cNvPr id="16" name="Marcador de texto 5">
            <a:extLst>
              <a:ext uri="{FF2B5EF4-FFF2-40B4-BE49-F238E27FC236}">
                <a16:creationId xmlns:a16="http://schemas.microsoft.com/office/drawing/2014/main" id="{3826E1CB-8627-45E2-0B81-6C2511CDDDA7}"/>
              </a:ext>
            </a:extLst>
          </p:cNvPr>
          <p:cNvSpPr>
            <a:spLocks noGrp="1"/>
          </p:cNvSpPr>
          <p:nvPr>
            <p:ph type="body" sz="quarter" idx="55" hasCustomPrompt="1"/>
          </p:nvPr>
        </p:nvSpPr>
        <p:spPr>
          <a:xfrm>
            <a:off x="3817529" y="2627586"/>
            <a:ext cx="3187178" cy="3843343"/>
          </a:xfrm>
          <a:prstGeom prst="rect">
            <a:avLst/>
          </a:prstGeom>
        </p:spPr>
        <p:txBody>
          <a:bodyPr>
            <a:noAutofit/>
          </a:bodyPr>
          <a:lstStyle>
            <a:lvl1pPr marL="0" indent="0">
              <a:buNone/>
              <a:defRPr sz="1200" b="0" i="0">
                <a:solidFill>
                  <a:srgbClr val="2D373D"/>
                </a:solidFill>
                <a:latin typeface="Mapfre Text" pitchFamily="2" charset="77"/>
              </a:defRPr>
            </a:lvl1pPr>
          </a:lstStyle>
          <a:p>
            <a:pPr lvl="0"/>
            <a:r>
              <a:rPr lang="es-ES"/>
              <a:t>Haga clic para modificar texto</a:t>
            </a:r>
          </a:p>
        </p:txBody>
      </p:sp>
      <p:sp>
        <p:nvSpPr>
          <p:cNvPr id="4" name="Picture Placeholder 2">
            <a:extLst>
              <a:ext uri="{FF2B5EF4-FFF2-40B4-BE49-F238E27FC236}">
                <a16:creationId xmlns:a16="http://schemas.microsoft.com/office/drawing/2014/main" id="{E3B4520C-5F94-6263-029D-4E50A82874E4}"/>
              </a:ext>
            </a:extLst>
          </p:cNvPr>
          <p:cNvSpPr>
            <a:spLocks noGrp="1"/>
          </p:cNvSpPr>
          <p:nvPr>
            <p:ph type="pic" sz="quarter" idx="18"/>
          </p:nvPr>
        </p:nvSpPr>
        <p:spPr>
          <a:xfrm>
            <a:off x="7469579" y="314794"/>
            <a:ext cx="4277631" cy="6156136"/>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spTree>
    <p:extLst>
      <p:ext uri="{BB962C8B-B14F-4D97-AF65-F5344CB8AC3E}">
        <p14:creationId xmlns:p14="http://schemas.microsoft.com/office/powerpoint/2010/main" val="91497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OTO dcha 1/3  - texto columnas">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AE9A0180-2445-6171-B7E8-99492129B3B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1" name="Marcador de texto 5">
            <a:extLst>
              <a:ext uri="{FF2B5EF4-FFF2-40B4-BE49-F238E27FC236}">
                <a16:creationId xmlns:a16="http://schemas.microsoft.com/office/drawing/2014/main" id="{A66C1A2B-73B8-EC2F-1ED5-D1307847BE41}"/>
              </a:ext>
            </a:extLst>
          </p:cNvPr>
          <p:cNvSpPr>
            <a:spLocks noGrp="1"/>
          </p:cNvSpPr>
          <p:nvPr>
            <p:ph type="body" sz="quarter" idx="52" hasCustomPrompt="1"/>
          </p:nvPr>
        </p:nvSpPr>
        <p:spPr>
          <a:xfrm>
            <a:off x="5194316" y="2627586"/>
            <a:ext cx="3187178" cy="476407"/>
          </a:xfrm>
          <a:prstGeom prst="rect">
            <a:avLst/>
          </a:prstGeom>
        </p:spPr>
        <p:txBody>
          <a:bodyPr>
            <a:noAutofit/>
          </a:bodyPr>
          <a:lstStyle>
            <a:lvl1pPr marL="0" indent="0" algn="l">
              <a:buNone/>
              <a:defRPr sz="1600" b="0" i="0">
                <a:solidFill>
                  <a:srgbClr val="2D373D"/>
                </a:solidFill>
                <a:latin typeface="Mapfre Text" pitchFamily="2" charset="77"/>
              </a:defRPr>
            </a:lvl1pPr>
          </a:lstStyle>
          <a:p>
            <a:pPr lvl="0"/>
            <a:r>
              <a:rPr lang="es-ES"/>
              <a:t>HAGA CLIC PARA MODIFICAR TÍTULO</a:t>
            </a:r>
          </a:p>
        </p:txBody>
      </p:sp>
      <p:sp>
        <p:nvSpPr>
          <p:cNvPr id="22" name="Marcador de texto 5">
            <a:extLst>
              <a:ext uri="{FF2B5EF4-FFF2-40B4-BE49-F238E27FC236}">
                <a16:creationId xmlns:a16="http://schemas.microsoft.com/office/drawing/2014/main" id="{02BCCC05-B0DD-9D27-020C-D2F3DD415964}"/>
              </a:ext>
            </a:extLst>
          </p:cNvPr>
          <p:cNvSpPr>
            <a:spLocks noGrp="1"/>
          </p:cNvSpPr>
          <p:nvPr>
            <p:ph type="body" sz="quarter" idx="53" hasCustomPrompt="1"/>
          </p:nvPr>
        </p:nvSpPr>
        <p:spPr>
          <a:xfrm>
            <a:off x="5194316" y="3170678"/>
            <a:ext cx="3187178" cy="357353"/>
          </a:xfrm>
          <a:prstGeom prst="rect">
            <a:avLst/>
          </a:prstGeom>
        </p:spPr>
        <p:txBody>
          <a:bodyPr>
            <a:noAutofit/>
          </a:bodyPr>
          <a:lstStyle>
            <a:lvl1pPr marL="0" indent="0" algn="l">
              <a:buNone/>
              <a:defRPr sz="1400" b="0" i="0">
                <a:solidFill>
                  <a:srgbClr val="2D373D"/>
                </a:solidFill>
                <a:latin typeface="Mapfre Text" pitchFamily="2" charset="77"/>
              </a:defRPr>
            </a:lvl1pPr>
          </a:lstStyle>
          <a:p>
            <a:pPr lvl="0"/>
            <a:r>
              <a:rPr lang="es-ES"/>
              <a:t>Haga clic para modificar título</a:t>
            </a:r>
          </a:p>
        </p:txBody>
      </p:sp>
      <p:sp>
        <p:nvSpPr>
          <p:cNvPr id="23" name="Marcador de texto 5">
            <a:extLst>
              <a:ext uri="{FF2B5EF4-FFF2-40B4-BE49-F238E27FC236}">
                <a16:creationId xmlns:a16="http://schemas.microsoft.com/office/drawing/2014/main" id="{F949304A-D532-3579-B6F5-679B613994BA}"/>
              </a:ext>
            </a:extLst>
          </p:cNvPr>
          <p:cNvSpPr>
            <a:spLocks noGrp="1"/>
          </p:cNvSpPr>
          <p:nvPr>
            <p:ph type="body" sz="quarter" idx="54" hasCustomPrompt="1"/>
          </p:nvPr>
        </p:nvSpPr>
        <p:spPr>
          <a:xfrm>
            <a:off x="5194316" y="3776838"/>
            <a:ext cx="3158287" cy="266326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4" name="Marcador de texto 5">
            <a:extLst>
              <a:ext uri="{FF2B5EF4-FFF2-40B4-BE49-F238E27FC236}">
                <a16:creationId xmlns:a16="http://schemas.microsoft.com/office/drawing/2014/main" id="{64C4A6CE-D94C-0546-02FB-FFFD19B80C65}"/>
              </a:ext>
            </a:extLst>
          </p:cNvPr>
          <p:cNvSpPr>
            <a:spLocks noGrp="1"/>
          </p:cNvSpPr>
          <p:nvPr>
            <p:ph type="body" sz="quarter" idx="55" hasCustomPrompt="1"/>
          </p:nvPr>
        </p:nvSpPr>
        <p:spPr>
          <a:xfrm>
            <a:off x="8547116" y="2627587"/>
            <a:ext cx="3187178" cy="3357735"/>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4" name="Text Placeholder 7">
            <a:extLst>
              <a:ext uri="{FF2B5EF4-FFF2-40B4-BE49-F238E27FC236}">
                <a16:creationId xmlns:a16="http://schemas.microsoft.com/office/drawing/2014/main" id="{5D67883E-8BB4-3900-2404-AC5C696ACC4F}"/>
              </a:ext>
            </a:extLst>
          </p:cNvPr>
          <p:cNvSpPr>
            <a:spLocks noGrp="1"/>
          </p:cNvSpPr>
          <p:nvPr>
            <p:ph type="body" sz="quarter" idx="50" hasCustomPrompt="1"/>
          </p:nvPr>
        </p:nvSpPr>
        <p:spPr>
          <a:xfrm>
            <a:off x="5021994" y="152348"/>
            <a:ext cx="6725505" cy="191958"/>
          </a:xfrm>
          <a:prstGeom prst="rect">
            <a:avLst/>
          </a:prstGeom>
        </p:spPr>
        <p:txBody>
          <a:bodyPr>
            <a:noAutofit/>
          </a:bodyPr>
          <a:lstStyle>
            <a:lvl1pPr marL="0" indent="0" algn="r">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5" name="Marcador de texto 5">
            <a:extLst>
              <a:ext uri="{FF2B5EF4-FFF2-40B4-BE49-F238E27FC236}">
                <a16:creationId xmlns:a16="http://schemas.microsoft.com/office/drawing/2014/main" id="{4FF3BCB3-1628-73E9-AEF2-FB17DDC34128}"/>
              </a:ext>
            </a:extLst>
          </p:cNvPr>
          <p:cNvSpPr>
            <a:spLocks noGrp="1"/>
          </p:cNvSpPr>
          <p:nvPr>
            <p:ph type="body" sz="quarter" idx="49" hasCustomPrompt="1"/>
          </p:nvPr>
        </p:nvSpPr>
        <p:spPr>
          <a:xfrm>
            <a:off x="5194316" y="1045662"/>
            <a:ext cx="6552894" cy="569202"/>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7CC5A190-DABE-DB69-0566-F56CB2A2C1CA}"/>
              </a:ext>
            </a:extLst>
          </p:cNvPr>
          <p:cNvSpPr>
            <a:spLocks noGrp="1"/>
          </p:cNvSpPr>
          <p:nvPr>
            <p:ph type="body" sz="quarter" idx="51" hasCustomPrompt="1"/>
          </p:nvPr>
        </p:nvSpPr>
        <p:spPr>
          <a:xfrm>
            <a:off x="5198975" y="1720188"/>
            <a:ext cx="6548235" cy="357353"/>
          </a:xfrm>
          <a:prstGeom prst="rect">
            <a:avLst/>
          </a:prstGeom>
        </p:spPr>
        <p:txBody>
          <a:bodyPr>
            <a:noAutofit/>
          </a:bodyPr>
          <a:lstStyle>
            <a:lvl1pPr marL="0" indent="0">
              <a:buNone/>
              <a:defRPr sz="1800" b="0" i="0">
                <a:solidFill>
                  <a:srgbClr val="600011"/>
                </a:solidFill>
                <a:latin typeface="Mapfre Text" pitchFamily="2" charset="77"/>
              </a:defRPr>
            </a:lvl1pPr>
          </a:lstStyle>
          <a:p>
            <a:pPr lvl="0"/>
            <a:r>
              <a:rPr lang="es-ES"/>
              <a:t>HAGA CLIC PARA MODIFICAR TÍTULO</a:t>
            </a:r>
          </a:p>
        </p:txBody>
      </p:sp>
      <p:sp>
        <p:nvSpPr>
          <p:cNvPr id="7" name="Picture Placeholder 2">
            <a:extLst>
              <a:ext uri="{FF2B5EF4-FFF2-40B4-BE49-F238E27FC236}">
                <a16:creationId xmlns:a16="http://schemas.microsoft.com/office/drawing/2014/main" id="{C52C5E6B-71E5-4D88-F68D-DDC21366EE2D}"/>
              </a:ext>
            </a:extLst>
          </p:cNvPr>
          <p:cNvSpPr>
            <a:spLocks noGrp="1"/>
          </p:cNvSpPr>
          <p:nvPr>
            <p:ph type="pic" sz="quarter" idx="18"/>
          </p:nvPr>
        </p:nvSpPr>
        <p:spPr>
          <a:xfrm>
            <a:off x="354155" y="314794"/>
            <a:ext cx="4473326" cy="6156136"/>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pic>
        <p:nvPicPr>
          <p:cNvPr id="8" name="Gráfico 7">
            <a:extLst>
              <a:ext uri="{FF2B5EF4-FFF2-40B4-BE49-F238E27FC236}">
                <a16:creationId xmlns:a16="http://schemas.microsoft.com/office/drawing/2014/main" id="{06DF0AC7-72FD-B430-3D29-E05063C890C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632112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FOTO dcha 1/3  - caja amarilla">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AE9A0180-2445-6171-B7E8-99492129B3B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Text Placeholder 7">
            <a:extLst>
              <a:ext uri="{FF2B5EF4-FFF2-40B4-BE49-F238E27FC236}">
                <a16:creationId xmlns:a16="http://schemas.microsoft.com/office/drawing/2014/main" id="{5D67883E-8BB4-3900-2404-AC5C696ACC4F}"/>
              </a:ext>
            </a:extLst>
          </p:cNvPr>
          <p:cNvSpPr>
            <a:spLocks noGrp="1"/>
          </p:cNvSpPr>
          <p:nvPr>
            <p:ph type="body" sz="quarter" idx="50" hasCustomPrompt="1"/>
          </p:nvPr>
        </p:nvSpPr>
        <p:spPr>
          <a:xfrm>
            <a:off x="5254171" y="152347"/>
            <a:ext cx="6493328" cy="199983"/>
          </a:xfrm>
          <a:prstGeom prst="rect">
            <a:avLst/>
          </a:prstGeom>
        </p:spPr>
        <p:txBody>
          <a:bodyPr>
            <a:noAutofit/>
          </a:bodyPr>
          <a:lstStyle>
            <a:lvl1pPr marL="0" indent="0" algn="r">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Picture Placeholder 2">
            <a:extLst>
              <a:ext uri="{FF2B5EF4-FFF2-40B4-BE49-F238E27FC236}">
                <a16:creationId xmlns:a16="http://schemas.microsoft.com/office/drawing/2014/main" id="{C52C5E6B-71E5-4D88-F68D-DDC21366EE2D}"/>
              </a:ext>
            </a:extLst>
          </p:cNvPr>
          <p:cNvSpPr>
            <a:spLocks noGrp="1"/>
          </p:cNvSpPr>
          <p:nvPr>
            <p:ph type="pic" sz="quarter" idx="18"/>
          </p:nvPr>
        </p:nvSpPr>
        <p:spPr>
          <a:xfrm>
            <a:off x="354155" y="314794"/>
            <a:ext cx="4619818" cy="6156136"/>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sp>
        <p:nvSpPr>
          <p:cNvPr id="8" name="Shape 7">
            <a:extLst>
              <a:ext uri="{FF2B5EF4-FFF2-40B4-BE49-F238E27FC236}">
                <a16:creationId xmlns:a16="http://schemas.microsoft.com/office/drawing/2014/main" id="{3467DD53-E64C-C445-4CBE-B1EFBF3741CB}"/>
              </a:ext>
            </a:extLst>
          </p:cNvPr>
          <p:cNvSpPr/>
          <p:nvPr userDrawn="1"/>
        </p:nvSpPr>
        <p:spPr>
          <a:xfrm>
            <a:off x="5254171" y="784405"/>
            <a:ext cx="6493327" cy="4687482"/>
          </a:xfrm>
          <a:prstGeom prst="roundRect">
            <a:avLst>
              <a:gd name="adj" fmla="val 4429"/>
            </a:avLst>
          </a:prstGeom>
          <a:solidFill>
            <a:srgbClr val="FFF6D9"/>
          </a:solidFill>
          <a:ln w="12700">
            <a:noFill/>
            <a:prstDash val="solid"/>
          </a:ln>
        </p:spPr>
        <p:txBody>
          <a:bodyPr/>
          <a:lstStyle/>
          <a:p>
            <a:endParaRPr lang="es-ES"/>
          </a:p>
        </p:txBody>
      </p:sp>
      <p:sp>
        <p:nvSpPr>
          <p:cNvPr id="9" name="Shape 7">
            <a:extLst>
              <a:ext uri="{FF2B5EF4-FFF2-40B4-BE49-F238E27FC236}">
                <a16:creationId xmlns:a16="http://schemas.microsoft.com/office/drawing/2014/main" id="{BE23733B-4E6B-04DC-9A4E-6949A46F07D3}"/>
              </a:ext>
            </a:extLst>
          </p:cNvPr>
          <p:cNvSpPr/>
          <p:nvPr userDrawn="1"/>
        </p:nvSpPr>
        <p:spPr>
          <a:xfrm>
            <a:off x="5741949" y="4978357"/>
            <a:ext cx="2009630" cy="1527312"/>
          </a:xfrm>
          <a:prstGeom prst="roundRect">
            <a:avLst>
              <a:gd name="adj" fmla="val 4429"/>
            </a:avLst>
          </a:prstGeom>
          <a:solidFill>
            <a:srgbClr val="FFDBEA"/>
          </a:solidFill>
          <a:ln w="12700">
            <a:noFill/>
            <a:prstDash val="solid"/>
          </a:ln>
        </p:spPr>
        <p:txBody>
          <a:bodyPr/>
          <a:lstStyle/>
          <a:p>
            <a:endParaRPr lang="es-ES"/>
          </a:p>
        </p:txBody>
      </p:sp>
      <p:sp>
        <p:nvSpPr>
          <p:cNvPr id="10" name="Marcador de texto 5">
            <a:extLst>
              <a:ext uri="{FF2B5EF4-FFF2-40B4-BE49-F238E27FC236}">
                <a16:creationId xmlns:a16="http://schemas.microsoft.com/office/drawing/2014/main" id="{B4185C08-5C03-4D8C-3286-2F9CA2D487B0}"/>
              </a:ext>
            </a:extLst>
          </p:cNvPr>
          <p:cNvSpPr>
            <a:spLocks noGrp="1"/>
          </p:cNvSpPr>
          <p:nvPr>
            <p:ph type="body" sz="quarter" idx="52" hasCustomPrompt="1"/>
          </p:nvPr>
        </p:nvSpPr>
        <p:spPr>
          <a:xfrm>
            <a:off x="5664047" y="1169474"/>
            <a:ext cx="5899255" cy="476407"/>
          </a:xfrm>
          <a:prstGeom prst="rect">
            <a:avLst/>
          </a:prstGeom>
        </p:spPr>
        <p:txBody>
          <a:bodyPr>
            <a:noAutofit/>
          </a:bodyPr>
          <a:lstStyle>
            <a:lvl1pPr marL="0" indent="0" algn="l">
              <a:buNone/>
              <a:defRPr sz="1600" b="0" i="0">
                <a:solidFill>
                  <a:srgbClr val="FA002D"/>
                </a:solidFill>
                <a:latin typeface="Mapfre Text" pitchFamily="2" charset="77"/>
              </a:defRPr>
            </a:lvl1pPr>
          </a:lstStyle>
          <a:p>
            <a:pPr lvl="0"/>
            <a:r>
              <a:rPr lang="es-ES"/>
              <a:t>HAGA CLIC PARA MODIFICAR TÍTULO</a:t>
            </a:r>
          </a:p>
        </p:txBody>
      </p:sp>
      <p:sp>
        <p:nvSpPr>
          <p:cNvPr id="11" name="Marcador de texto 5">
            <a:extLst>
              <a:ext uri="{FF2B5EF4-FFF2-40B4-BE49-F238E27FC236}">
                <a16:creationId xmlns:a16="http://schemas.microsoft.com/office/drawing/2014/main" id="{BC1DDC10-F61A-87B8-DD20-6BDE7B5488BC}"/>
              </a:ext>
            </a:extLst>
          </p:cNvPr>
          <p:cNvSpPr>
            <a:spLocks noGrp="1"/>
          </p:cNvSpPr>
          <p:nvPr>
            <p:ph type="body" sz="quarter" idx="53" hasCustomPrompt="1"/>
          </p:nvPr>
        </p:nvSpPr>
        <p:spPr>
          <a:xfrm>
            <a:off x="5664047" y="1741984"/>
            <a:ext cx="5899255" cy="476407"/>
          </a:xfrm>
          <a:prstGeom prst="rect">
            <a:avLst/>
          </a:prstGeom>
        </p:spPr>
        <p:txBody>
          <a:bodyPr>
            <a:noAutofit/>
          </a:bodyPr>
          <a:lstStyle>
            <a:lvl1pPr marL="0" indent="0" algn="l">
              <a:lnSpc>
                <a:spcPct val="90000"/>
              </a:lnSpc>
              <a:buNone/>
              <a:defRPr sz="1400" b="1" i="0">
                <a:solidFill>
                  <a:srgbClr val="2D373D"/>
                </a:solidFill>
                <a:latin typeface="Mapfre Text" pitchFamily="2" charset="77"/>
              </a:defRPr>
            </a:lvl1pPr>
          </a:lstStyle>
          <a:p>
            <a:pPr lvl="0"/>
            <a:r>
              <a:rPr lang="es-ES"/>
              <a:t>Haga clic para modificar título</a:t>
            </a:r>
          </a:p>
        </p:txBody>
      </p:sp>
      <p:sp>
        <p:nvSpPr>
          <p:cNvPr id="12" name="Marcador de texto 5">
            <a:extLst>
              <a:ext uri="{FF2B5EF4-FFF2-40B4-BE49-F238E27FC236}">
                <a16:creationId xmlns:a16="http://schemas.microsoft.com/office/drawing/2014/main" id="{B19B1865-77F7-B23E-132F-CE966CA6C2F1}"/>
              </a:ext>
            </a:extLst>
          </p:cNvPr>
          <p:cNvSpPr>
            <a:spLocks noGrp="1"/>
          </p:cNvSpPr>
          <p:nvPr>
            <p:ph type="body" sz="quarter" idx="54" hasCustomPrompt="1"/>
          </p:nvPr>
        </p:nvSpPr>
        <p:spPr>
          <a:xfrm>
            <a:off x="5664047" y="2434455"/>
            <a:ext cx="5845781" cy="2050459"/>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4" name="Marcador de texto 5">
            <a:extLst>
              <a:ext uri="{FF2B5EF4-FFF2-40B4-BE49-F238E27FC236}">
                <a16:creationId xmlns:a16="http://schemas.microsoft.com/office/drawing/2014/main" id="{3532016F-EC64-A139-7310-3B7E23162300}"/>
              </a:ext>
            </a:extLst>
          </p:cNvPr>
          <p:cNvSpPr>
            <a:spLocks noGrp="1"/>
          </p:cNvSpPr>
          <p:nvPr>
            <p:ph type="body" sz="quarter" idx="55" hasCustomPrompt="1"/>
          </p:nvPr>
        </p:nvSpPr>
        <p:spPr>
          <a:xfrm>
            <a:off x="6096000" y="5265606"/>
            <a:ext cx="1375381" cy="1033594"/>
          </a:xfrm>
          <a:prstGeom prst="rect">
            <a:avLst/>
          </a:prstGeom>
        </p:spPr>
        <p:txBody>
          <a:bodyPr>
            <a:noAutofit/>
          </a:bodyPr>
          <a:lstStyle>
            <a:lvl1pPr marL="0" indent="0" algn="l">
              <a:buNone/>
              <a:defRPr sz="1600" b="0" i="0">
                <a:solidFill>
                  <a:srgbClr val="600011"/>
                </a:solidFill>
                <a:latin typeface="Mapfre Text" pitchFamily="2" charset="77"/>
              </a:defRPr>
            </a:lvl1pPr>
          </a:lstStyle>
          <a:p>
            <a:pPr lvl="0"/>
            <a:r>
              <a:rPr lang="es-ES"/>
              <a:t>HAGA CLIC PARA MODIFICAR TÍTULO</a:t>
            </a:r>
          </a:p>
        </p:txBody>
      </p:sp>
      <p:pic>
        <p:nvPicPr>
          <p:cNvPr id="5" name="Gráfico 4">
            <a:extLst>
              <a:ext uri="{FF2B5EF4-FFF2-40B4-BE49-F238E27FC236}">
                <a16:creationId xmlns:a16="http://schemas.microsoft.com/office/drawing/2014/main" id="{0867F092-BE6F-EBC3-25B7-B912A1DD621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46713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ulo B con foto_">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773FD44-6D12-C7FF-AD04-2B06DECF7105}"/>
              </a:ext>
            </a:extLst>
          </p:cNvPr>
          <p:cNvSpPr>
            <a:spLocks noGrp="1"/>
          </p:cNvSpPr>
          <p:nvPr>
            <p:ph type="pic" sz="quarter" idx="16"/>
          </p:nvPr>
        </p:nvSpPr>
        <p:spPr>
          <a:xfrm>
            <a:off x="0" y="0"/>
            <a:ext cx="12192000" cy="6858000"/>
          </a:xfrm>
          <a:prstGeom prst="rect">
            <a:avLst/>
          </a:prstGeom>
        </p:spPr>
        <p:txBody>
          <a:bodyPr>
            <a:normAutofit/>
          </a:bodyPr>
          <a:lstStyle>
            <a:lvl1pPr>
              <a:defRPr sz="2000" b="0" i="0">
                <a:latin typeface="Mapfre Text" pitchFamily="2" charset="77"/>
              </a:defRPr>
            </a:lvl1pPr>
          </a:lstStyle>
          <a:p>
            <a:endParaRPr lang="en-ES"/>
          </a:p>
        </p:txBody>
      </p:sp>
      <p:sp>
        <p:nvSpPr>
          <p:cNvPr id="22" name="Title 16">
            <a:extLst>
              <a:ext uri="{FF2B5EF4-FFF2-40B4-BE49-F238E27FC236}">
                <a16:creationId xmlns:a16="http://schemas.microsoft.com/office/drawing/2014/main" id="{A781688E-33EC-8CBC-6600-1F377FFC91C1}"/>
              </a:ext>
            </a:extLst>
          </p:cNvPr>
          <p:cNvSpPr>
            <a:spLocks noGrp="1"/>
          </p:cNvSpPr>
          <p:nvPr>
            <p:ph type="title" hasCustomPrompt="1"/>
          </p:nvPr>
        </p:nvSpPr>
        <p:spPr>
          <a:xfrm>
            <a:off x="739571" y="1181870"/>
            <a:ext cx="10515600" cy="1325563"/>
          </a:xfrm>
        </p:spPr>
        <p:txBody>
          <a:bodyPr>
            <a:normAutofit/>
          </a:bodyPr>
          <a:lstStyle>
            <a:lvl1pPr>
              <a:defRPr sz="4000" b="0" i="0">
                <a:solidFill>
                  <a:srgbClr val="2D373D"/>
                </a:solidFill>
                <a:latin typeface="Mapfre Text Medium" pitchFamily="2" charset="77"/>
                <a:ea typeface="Open Sans" panose="020B0606030504020204" pitchFamily="34" charset="0"/>
                <a:cs typeface="Arial" panose="020B0604020202020204" pitchFamily="34" charset="0"/>
              </a:defRPr>
            </a:lvl1pPr>
          </a:lstStyle>
          <a:p>
            <a:pPr lvl="0"/>
            <a:r>
              <a:rPr lang="es-ES"/>
              <a:t>Haga clic para agregar título</a:t>
            </a:r>
          </a:p>
        </p:txBody>
      </p:sp>
      <p:sp>
        <p:nvSpPr>
          <p:cNvPr id="3" name="Marcador de texto 4">
            <a:extLst>
              <a:ext uri="{FF2B5EF4-FFF2-40B4-BE49-F238E27FC236}">
                <a16:creationId xmlns:a16="http://schemas.microsoft.com/office/drawing/2014/main" id="{F3DB15EF-0661-CAD7-E922-3EF006E89F98}"/>
              </a:ext>
            </a:extLst>
          </p:cNvPr>
          <p:cNvSpPr>
            <a:spLocks noGrp="1"/>
          </p:cNvSpPr>
          <p:nvPr>
            <p:ph type="body" sz="quarter" idx="15" hasCustomPrompt="1"/>
          </p:nvPr>
        </p:nvSpPr>
        <p:spPr>
          <a:xfrm>
            <a:off x="739775" y="5392739"/>
            <a:ext cx="10515600" cy="452249"/>
          </a:xfrm>
          <a:prstGeom prst="rect">
            <a:avLst/>
          </a:prstGeom>
        </p:spPr>
        <p:txBody>
          <a:bodyPr>
            <a:normAutofit/>
          </a:bodyPr>
          <a:lstStyle>
            <a:lvl1pPr marL="0" indent="0">
              <a:buNone/>
              <a:defRPr sz="1800" b="0" i="0">
                <a:solidFill>
                  <a:srgbClr val="2D373D"/>
                </a:solidFill>
                <a:latin typeface="Mapfre Text" pitchFamily="2" charset="77"/>
              </a:defRPr>
            </a:lvl1pPr>
          </a:lstStyle>
          <a:p>
            <a:pPr lvl="0"/>
            <a:r>
              <a:rPr lang="es-ES"/>
              <a:t>HAGA CLIC PARA AGREGAR SUBTÍTULO</a:t>
            </a:r>
          </a:p>
        </p:txBody>
      </p:sp>
    </p:spTree>
    <p:extLst>
      <p:ext uri="{BB962C8B-B14F-4D97-AF65-F5344CB8AC3E}">
        <p14:creationId xmlns:p14="http://schemas.microsoft.com/office/powerpoint/2010/main" val="1402760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FOTO dcha + 2 cajas colores">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AE9A0180-2445-6171-B7E8-99492129B3B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Text Placeholder 7">
            <a:extLst>
              <a:ext uri="{FF2B5EF4-FFF2-40B4-BE49-F238E27FC236}">
                <a16:creationId xmlns:a16="http://schemas.microsoft.com/office/drawing/2014/main" id="{5D67883E-8BB4-3900-2404-AC5C696ACC4F}"/>
              </a:ext>
            </a:extLst>
          </p:cNvPr>
          <p:cNvSpPr>
            <a:spLocks noGrp="1"/>
          </p:cNvSpPr>
          <p:nvPr>
            <p:ph type="body" sz="quarter" idx="50" hasCustomPrompt="1"/>
          </p:nvPr>
        </p:nvSpPr>
        <p:spPr>
          <a:xfrm>
            <a:off x="5254171" y="152347"/>
            <a:ext cx="6493328" cy="199983"/>
          </a:xfrm>
          <a:prstGeom prst="rect">
            <a:avLst/>
          </a:prstGeom>
        </p:spPr>
        <p:txBody>
          <a:bodyPr>
            <a:noAutofit/>
          </a:bodyPr>
          <a:lstStyle>
            <a:lvl1pPr marL="0" indent="0" algn="r">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Picture Placeholder 2">
            <a:extLst>
              <a:ext uri="{FF2B5EF4-FFF2-40B4-BE49-F238E27FC236}">
                <a16:creationId xmlns:a16="http://schemas.microsoft.com/office/drawing/2014/main" id="{C52C5E6B-71E5-4D88-F68D-DDC21366EE2D}"/>
              </a:ext>
            </a:extLst>
          </p:cNvPr>
          <p:cNvSpPr>
            <a:spLocks noGrp="1"/>
          </p:cNvSpPr>
          <p:nvPr>
            <p:ph type="pic" sz="quarter" idx="18"/>
          </p:nvPr>
        </p:nvSpPr>
        <p:spPr>
          <a:xfrm>
            <a:off x="6418791" y="551543"/>
            <a:ext cx="5321589" cy="5895795"/>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sp>
        <p:nvSpPr>
          <p:cNvPr id="8" name="Shape 7">
            <a:extLst>
              <a:ext uri="{FF2B5EF4-FFF2-40B4-BE49-F238E27FC236}">
                <a16:creationId xmlns:a16="http://schemas.microsoft.com/office/drawing/2014/main" id="{3467DD53-E64C-C445-4CBE-B1EFBF3741CB}"/>
              </a:ext>
            </a:extLst>
          </p:cNvPr>
          <p:cNvSpPr/>
          <p:nvPr userDrawn="1"/>
        </p:nvSpPr>
        <p:spPr>
          <a:xfrm>
            <a:off x="347061" y="848137"/>
            <a:ext cx="5748940" cy="2757081"/>
          </a:xfrm>
          <a:prstGeom prst="roundRect">
            <a:avLst>
              <a:gd name="adj" fmla="val 4429"/>
            </a:avLst>
          </a:prstGeom>
          <a:solidFill>
            <a:srgbClr val="FFF6D9"/>
          </a:solidFill>
          <a:ln w="12700">
            <a:noFill/>
            <a:prstDash val="solid"/>
          </a:ln>
        </p:spPr>
        <p:txBody>
          <a:bodyPr/>
          <a:lstStyle/>
          <a:p>
            <a:endParaRPr lang="es-ES"/>
          </a:p>
        </p:txBody>
      </p:sp>
      <p:sp>
        <p:nvSpPr>
          <p:cNvPr id="10" name="Marcador de texto 5">
            <a:extLst>
              <a:ext uri="{FF2B5EF4-FFF2-40B4-BE49-F238E27FC236}">
                <a16:creationId xmlns:a16="http://schemas.microsoft.com/office/drawing/2014/main" id="{B4185C08-5C03-4D8C-3286-2F9CA2D487B0}"/>
              </a:ext>
            </a:extLst>
          </p:cNvPr>
          <p:cNvSpPr>
            <a:spLocks noGrp="1"/>
          </p:cNvSpPr>
          <p:nvPr>
            <p:ph type="body" sz="quarter" idx="52" hasCustomPrompt="1"/>
          </p:nvPr>
        </p:nvSpPr>
        <p:spPr>
          <a:xfrm>
            <a:off x="669851" y="1121006"/>
            <a:ext cx="5222972" cy="476407"/>
          </a:xfrm>
          <a:prstGeom prst="rect">
            <a:avLst/>
          </a:prstGeom>
        </p:spPr>
        <p:txBody>
          <a:bodyPr>
            <a:noAutofit/>
          </a:bodyPr>
          <a:lstStyle>
            <a:lvl1pPr marL="0" indent="0" algn="l">
              <a:buNone/>
              <a:defRPr sz="1600" b="0" i="0">
                <a:solidFill>
                  <a:srgbClr val="FA002D"/>
                </a:solidFill>
                <a:latin typeface="Mapfre Text" pitchFamily="2" charset="77"/>
              </a:defRPr>
            </a:lvl1pPr>
          </a:lstStyle>
          <a:p>
            <a:pPr lvl="0"/>
            <a:r>
              <a:rPr lang="es-ES"/>
              <a:t>HAGA CLIC PARA MODIFICAR TÍTULO</a:t>
            </a:r>
          </a:p>
        </p:txBody>
      </p:sp>
      <p:sp>
        <p:nvSpPr>
          <p:cNvPr id="11" name="Marcador de texto 5">
            <a:extLst>
              <a:ext uri="{FF2B5EF4-FFF2-40B4-BE49-F238E27FC236}">
                <a16:creationId xmlns:a16="http://schemas.microsoft.com/office/drawing/2014/main" id="{BC1DDC10-F61A-87B8-DD20-6BDE7B5488BC}"/>
              </a:ext>
            </a:extLst>
          </p:cNvPr>
          <p:cNvSpPr>
            <a:spLocks noGrp="1"/>
          </p:cNvSpPr>
          <p:nvPr>
            <p:ph type="body" sz="quarter" idx="53" hasCustomPrompt="1"/>
          </p:nvPr>
        </p:nvSpPr>
        <p:spPr>
          <a:xfrm>
            <a:off x="669851" y="1693516"/>
            <a:ext cx="5222972" cy="476407"/>
          </a:xfrm>
          <a:prstGeom prst="rect">
            <a:avLst/>
          </a:prstGeom>
        </p:spPr>
        <p:txBody>
          <a:bodyPr>
            <a:noAutofit/>
          </a:bodyPr>
          <a:lstStyle>
            <a:lvl1pPr marL="0" indent="0" algn="l">
              <a:lnSpc>
                <a:spcPct val="90000"/>
              </a:lnSpc>
              <a:buNone/>
              <a:defRPr sz="1400" b="1" i="0">
                <a:solidFill>
                  <a:srgbClr val="2D373D"/>
                </a:solidFill>
                <a:latin typeface="Mapfre Text" pitchFamily="2" charset="77"/>
              </a:defRPr>
            </a:lvl1pPr>
          </a:lstStyle>
          <a:p>
            <a:pPr lvl="0"/>
            <a:r>
              <a:rPr lang="es-ES"/>
              <a:t>Haga clic para modificar título</a:t>
            </a:r>
          </a:p>
        </p:txBody>
      </p:sp>
      <p:sp>
        <p:nvSpPr>
          <p:cNvPr id="12" name="Marcador de texto 5">
            <a:extLst>
              <a:ext uri="{FF2B5EF4-FFF2-40B4-BE49-F238E27FC236}">
                <a16:creationId xmlns:a16="http://schemas.microsoft.com/office/drawing/2014/main" id="{B19B1865-77F7-B23E-132F-CE966CA6C2F1}"/>
              </a:ext>
            </a:extLst>
          </p:cNvPr>
          <p:cNvSpPr>
            <a:spLocks noGrp="1"/>
          </p:cNvSpPr>
          <p:nvPr>
            <p:ph type="body" sz="quarter" idx="54" hasCustomPrompt="1"/>
          </p:nvPr>
        </p:nvSpPr>
        <p:spPr>
          <a:xfrm>
            <a:off x="669851" y="2385988"/>
            <a:ext cx="5175628" cy="860288"/>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5" name="Shape 7">
            <a:extLst>
              <a:ext uri="{FF2B5EF4-FFF2-40B4-BE49-F238E27FC236}">
                <a16:creationId xmlns:a16="http://schemas.microsoft.com/office/drawing/2014/main" id="{46B2284F-F32A-E647-FFF2-D8578DB7303C}"/>
              </a:ext>
            </a:extLst>
          </p:cNvPr>
          <p:cNvSpPr/>
          <p:nvPr userDrawn="1"/>
        </p:nvSpPr>
        <p:spPr>
          <a:xfrm>
            <a:off x="347061" y="3741977"/>
            <a:ext cx="5748940" cy="2757081"/>
          </a:xfrm>
          <a:prstGeom prst="roundRect">
            <a:avLst>
              <a:gd name="adj" fmla="val 4429"/>
            </a:avLst>
          </a:prstGeom>
          <a:solidFill>
            <a:srgbClr val="DBF5F6"/>
          </a:solidFill>
          <a:ln w="12700">
            <a:noFill/>
            <a:prstDash val="solid"/>
          </a:ln>
        </p:spPr>
        <p:txBody>
          <a:bodyPr/>
          <a:lstStyle/>
          <a:p>
            <a:endParaRPr lang="es-ES"/>
          </a:p>
        </p:txBody>
      </p:sp>
      <p:sp>
        <p:nvSpPr>
          <p:cNvPr id="6" name="Marcador de texto 5">
            <a:extLst>
              <a:ext uri="{FF2B5EF4-FFF2-40B4-BE49-F238E27FC236}">
                <a16:creationId xmlns:a16="http://schemas.microsoft.com/office/drawing/2014/main" id="{E3BB32E4-90CD-3A15-E887-D3BD4C0115F7}"/>
              </a:ext>
            </a:extLst>
          </p:cNvPr>
          <p:cNvSpPr>
            <a:spLocks noGrp="1"/>
          </p:cNvSpPr>
          <p:nvPr>
            <p:ph type="body" sz="quarter" idx="55" hasCustomPrompt="1"/>
          </p:nvPr>
        </p:nvSpPr>
        <p:spPr>
          <a:xfrm>
            <a:off x="669851" y="4014846"/>
            <a:ext cx="5222972" cy="476407"/>
          </a:xfrm>
          <a:prstGeom prst="rect">
            <a:avLst/>
          </a:prstGeom>
        </p:spPr>
        <p:txBody>
          <a:bodyPr>
            <a:noAutofit/>
          </a:bodyPr>
          <a:lstStyle>
            <a:lvl1pPr marL="0" indent="0" algn="l">
              <a:buNone/>
              <a:defRPr sz="1600" b="0" i="0">
                <a:solidFill>
                  <a:srgbClr val="FA002D"/>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3BC56A2A-AFEC-B0A5-DE8B-C19649FDBEB8}"/>
              </a:ext>
            </a:extLst>
          </p:cNvPr>
          <p:cNvSpPr>
            <a:spLocks noGrp="1"/>
          </p:cNvSpPr>
          <p:nvPr>
            <p:ph type="body" sz="quarter" idx="56" hasCustomPrompt="1"/>
          </p:nvPr>
        </p:nvSpPr>
        <p:spPr>
          <a:xfrm>
            <a:off x="669851" y="4587356"/>
            <a:ext cx="5222972" cy="476407"/>
          </a:xfrm>
          <a:prstGeom prst="rect">
            <a:avLst/>
          </a:prstGeom>
        </p:spPr>
        <p:txBody>
          <a:bodyPr>
            <a:noAutofit/>
          </a:bodyPr>
          <a:lstStyle>
            <a:lvl1pPr marL="0" indent="0" algn="l">
              <a:lnSpc>
                <a:spcPct val="90000"/>
              </a:lnSpc>
              <a:buNone/>
              <a:defRPr sz="1400" b="1" i="0">
                <a:solidFill>
                  <a:srgbClr val="2D373D"/>
                </a:solidFill>
                <a:latin typeface="Mapfre Text" pitchFamily="2" charset="77"/>
              </a:defRPr>
            </a:lvl1pPr>
          </a:lstStyle>
          <a:p>
            <a:pPr lvl="0"/>
            <a:r>
              <a:rPr lang="es-ES"/>
              <a:t>Haga clic para modificar título</a:t>
            </a:r>
          </a:p>
        </p:txBody>
      </p:sp>
      <p:sp>
        <p:nvSpPr>
          <p:cNvPr id="15" name="Marcador de texto 5">
            <a:extLst>
              <a:ext uri="{FF2B5EF4-FFF2-40B4-BE49-F238E27FC236}">
                <a16:creationId xmlns:a16="http://schemas.microsoft.com/office/drawing/2014/main" id="{B6C1DABA-FBF4-3F68-C4F6-459646382403}"/>
              </a:ext>
            </a:extLst>
          </p:cNvPr>
          <p:cNvSpPr>
            <a:spLocks noGrp="1"/>
          </p:cNvSpPr>
          <p:nvPr>
            <p:ph type="body" sz="quarter" idx="57" hasCustomPrompt="1"/>
          </p:nvPr>
        </p:nvSpPr>
        <p:spPr>
          <a:xfrm>
            <a:off x="669851" y="5279828"/>
            <a:ext cx="5175628" cy="860288"/>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9" name="Gráfico 8">
            <a:extLst>
              <a:ext uri="{FF2B5EF4-FFF2-40B4-BE49-F238E27FC236}">
                <a16:creationId xmlns:a16="http://schemas.microsoft.com/office/drawing/2014/main" id="{359AB874-EED1-E5C9-A151-84DB01014A5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267756" y="79144"/>
            <a:ext cx="3548870" cy="820102"/>
          </a:xfrm>
          <a:prstGeom prst="rect">
            <a:avLst/>
          </a:prstGeom>
        </p:spPr>
      </p:pic>
    </p:spTree>
    <p:extLst>
      <p:ext uri="{BB962C8B-B14F-4D97-AF65-F5344CB8AC3E}">
        <p14:creationId xmlns:p14="http://schemas.microsoft.com/office/powerpoint/2010/main" val="3338912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FOTO izda + 2 columnas y fondo rosa">
    <p:bg>
      <p:bgPr>
        <a:solidFill>
          <a:srgbClr val="FFFAFB"/>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AE9A0180-2445-6171-B7E8-99492129B3B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Text Placeholder 7">
            <a:extLst>
              <a:ext uri="{FF2B5EF4-FFF2-40B4-BE49-F238E27FC236}">
                <a16:creationId xmlns:a16="http://schemas.microsoft.com/office/drawing/2014/main" id="{5D67883E-8BB4-3900-2404-AC5C696ACC4F}"/>
              </a:ext>
            </a:extLst>
          </p:cNvPr>
          <p:cNvSpPr>
            <a:spLocks noGrp="1"/>
          </p:cNvSpPr>
          <p:nvPr>
            <p:ph type="body" sz="quarter" idx="50" hasCustomPrompt="1"/>
          </p:nvPr>
        </p:nvSpPr>
        <p:spPr>
          <a:xfrm>
            <a:off x="354155" y="152348"/>
            <a:ext cx="6725505" cy="191958"/>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Picture Placeholder 2">
            <a:extLst>
              <a:ext uri="{FF2B5EF4-FFF2-40B4-BE49-F238E27FC236}">
                <a16:creationId xmlns:a16="http://schemas.microsoft.com/office/drawing/2014/main" id="{C52C5E6B-71E5-4D88-F68D-DDC21366EE2D}"/>
              </a:ext>
            </a:extLst>
          </p:cNvPr>
          <p:cNvSpPr>
            <a:spLocks noGrp="1"/>
          </p:cNvSpPr>
          <p:nvPr>
            <p:ph type="pic" sz="quarter" idx="18"/>
          </p:nvPr>
        </p:nvSpPr>
        <p:spPr>
          <a:xfrm>
            <a:off x="6879112" y="1045662"/>
            <a:ext cx="4992188" cy="5425268"/>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sp>
        <p:nvSpPr>
          <p:cNvPr id="9" name="Shape 7">
            <a:extLst>
              <a:ext uri="{FF2B5EF4-FFF2-40B4-BE49-F238E27FC236}">
                <a16:creationId xmlns:a16="http://schemas.microsoft.com/office/drawing/2014/main" id="{BA1A9385-58A3-207D-287B-6ABBEC54A407}"/>
              </a:ext>
            </a:extLst>
          </p:cNvPr>
          <p:cNvSpPr/>
          <p:nvPr userDrawn="1"/>
        </p:nvSpPr>
        <p:spPr>
          <a:xfrm>
            <a:off x="3583179" y="1045662"/>
            <a:ext cx="3058322" cy="5425268"/>
          </a:xfrm>
          <a:prstGeom prst="roundRect">
            <a:avLst>
              <a:gd name="adj" fmla="val 4429"/>
            </a:avLst>
          </a:prstGeom>
          <a:solidFill>
            <a:schemeClr val="bg1"/>
          </a:solidFill>
          <a:ln w="12700">
            <a:noFill/>
            <a:prstDash val="solid"/>
          </a:ln>
        </p:spPr>
        <p:txBody>
          <a:bodyPr/>
          <a:lstStyle/>
          <a:p>
            <a:endParaRPr lang="es-ES"/>
          </a:p>
        </p:txBody>
      </p:sp>
      <p:sp>
        <p:nvSpPr>
          <p:cNvPr id="10" name="Marcador de texto 5">
            <a:extLst>
              <a:ext uri="{FF2B5EF4-FFF2-40B4-BE49-F238E27FC236}">
                <a16:creationId xmlns:a16="http://schemas.microsoft.com/office/drawing/2014/main" id="{B9CBFE85-021D-C03C-8074-3DC3AFA1A557}"/>
              </a:ext>
            </a:extLst>
          </p:cNvPr>
          <p:cNvSpPr>
            <a:spLocks noGrp="1"/>
          </p:cNvSpPr>
          <p:nvPr>
            <p:ph type="body" sz="quarter" idx="52" hasCustomPrompt="1"/>
          </p:nvPr>
        </p:nvSpPr>
        <p:spPr>
          <a:xfrm>
            <a:off x="3839979" y="1472897"/>
            <a:ext cx="2633883" cy="476407"/>
          </a:xfrm>
          <a:prstGeom prst="rect">
            <a:avLst/>
          </a:prstGeom>
        </p:spPr>
        <p:txBody>
          <a:bodyPr>
            <a:noAutofit/>
          </a:bodyPr>
          <a:lstStyle>
            <a:lvl1pPr marL="0" indent="0" algn="l">
              <a:buNone/>
              <a:defRPr sz="1600" b="0" i="0">
                <a:solidFill>
                  <a:srgbClr val="75002C"/>
                </a:solidFill>
                <a:latin typeface="Mapfre Text" pitchFamily="2" charset="77"/>
              </a:defRPr>
            </a:lvl1pPr>
          </a:lstStyle>
          <a:p>
            <a:pPr lvl="0"/>
            <a:r>
              <a:rPr lang="es-ES"/>
              <a:t>HAGA CLIC PARA MODIFICAR TÍTULO</a:t>
            </a:r>
          </a:p>
        </p:txBody>
      </p:sp>
      <p:sp>
        <p:nvSpPr>
          <p:cNvPr id="11" name="Marcador de texto 5">
            <a:extLst>
              <a:ext uri="{FF2B5EF4-FFF2-40B4-BE49-F238E27FC236}">
                <a16:creationId xmlns:a16="http://schemas.microsoft.com/office/drawing/2014/main" id="{54412EFA-9996-994F-9B0E-74B2AF7CC53D}"/>
              </a:ext>
            </a:extLst>
          </p:cNvPr>
          <p:cNvSpPr>
            <a:spLocks noGrp="1"/>
          </p:cNvSpPr>
          <p:nvPr>
            <p:ph type="body" sz="quarter" idx="53" hasCustomPrompt="1"/>
          </p:nvPr>
        </p:nvSpPr>
        <p:spPr>
          <a:xfrm>
            <a:off x="3839979" y="2197862"/>
            <a:ext cx="2633883" cy="476407"/>
          </a:xfrm>
          <a:prstGeom prst="rect">
            <a:avLst/>
          </a:prstGeom>
        </p:spPr>
        <p:txBody>
          <a:bodyPr>
            <a:noAutofit/>
          </a:bodyPr>
          <a:lstStyle>
            <a:lvl1pPr marL="0" indent="0" algn="l">
              <a:lnSpc>
                <a:spcPct val="90000"/>
              </a:lnSpc>
              <a:buNone/>
              <a:defRPr sz="1400" b="1" i="0">
                <a:solidFill>
                  <a:srgbClr val="2D373D"/>
                </a:solidFill>
                <a:latin typeface="Mapfre Text" pitchFamily="2" charset="77"/>
              </a:defRPr>
            </a:lvl1pPr>
          </a:lstStyle>
          <a:p>
            <a:pPr lvl="0"/>
            <a:r>
              <a:rPr lang="es-ES"/>
              <a:t>Haga clic para modificar título</a:t>
            </a:r>
          </a:p>
        </p:txBody>
      </p:sp>
      <p:sp>
        <p:nvSpPr>
          <p:cNvPr id="12" name="Marcador de texto 5">
            <a:extLst>
              <a:ext uri="{FF2B5EF4-FFF2-40B4-BE49-F238E27FC236}">
                <a16:creationId xmlns:a16="http://schemas.microsoft.com/office/drawing/2014/main" id="{00BC0506-402D-41F4-73B1-C8FE33CBD24D}"/>
              </a:ext>
            </a:extLst>
          </p:cNvPr>
          <p:cNvSpPr>
            <a:spLocks noGrp="1"/>
          </p:cNvSpPr>
          <p:nvPr>
            <p:ph type="body" sz="quarter" idx="54" hasCustomPrompt="1"/>
          </p:nvPr>
        </p:nvSpPr>
        <p:spPr>
          <a:xfrm>
            <a:off x="3839980" y="3024554"/>
            <a:ext cx="2610008" cy="3264191"/>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3" name="Shape 7">
            <a:extLst>
              <a:ext uri="{FF2B5EF4-FFF2-40B4-BE49-F238E27FC236}">
                <a16:creationId xmlns:a16="http://schemas.microsoft.com/office/drawing/2014/main" id="{7B94C1CC-15AF-E450-E5D0-98D4DDDC1D2F}"/>
              </a:ext>
            </a:extLst>
          </p:cNvPr>
          <p:cNvSpPr/>
          <p:nvPr userDrawn="1"/>
        </p:nvSpPr>
        <p:spPr>
          <a:xfrm>
            <a:off x="320700" y="1045662"/>
            <a:ext cx="3058322" cy="5425268"/>
          </a:xfrm>
          <a:prstGeom prst="roundRect">
            <a:avLst>
              <a:gd name="adj" fmla="val 4429"/>
            </a:avLst>
          </a:prstGeom>
          <a:solidFill>
            <a:schemeClr val="bg1"/>
          </a:solidFill>
          <a:ln w="12700">
            <a:noFill/>
            <a:prstDash val="solid"/>
          </a:ln>
        </p:spPr>
        <p:txBody>
          <a:bodyPr/>
          <a:lstStyle/>
          <a:p>
            <a:endParaRPr lang="es-ES"/>
          </a:p>
        </p:txBody>
      </p:sp>
      <p:sp>
        <p:nvSpPr>
          <p:cNvPr id="14" name="Marcador de texto 5">
            <a:extLst>
              <a:ext uri="{FF2B5EF4-FFF2-40B4-BE49-F238E27FC236}">
                <a16:creationId xmlns:a16="http://schemas.microsoft.com/office/drawing/2014/main" id="{483BAD2F-0408-C7F1-5C6E-4A15FB98940F}"/>
              </a:ext>
            </a:extLst>
          </p:cNvPr>
          <p:cNvSpPr>
            <a:spLocks noGrp="1"/>
          </p:cNvSpPr>
          <p:nvPr>
            <p:ph type="body" sz="quarter" idx="55" hasCustomPrompt="1"/>
          </p:nvPr>
        </p:nvSpPr>
        <p:spPr>
          <a:xfrm>
            <a:off x="577500" y="1472897"/>
            <a:ext cx="2633883" cy="476407"/>
          </a:xfrm>
          <a:prstGeom prst="rect">
            <a:avLst/>
          </a:prstGeom>
        </p:spPr>
        <p:txBody>
          <a:bodyPr>
            <a:noAutofit/>
          </a:bodyPr>
          <a:lstStyle>
            <a:lvl1pPr marL="0" indent="0" algn="l">
              <a:buNone/>
              <a:defRPr sz="1600" b="0" i="0">
                <a:solidFill>
                  <a:srgbClr val="75002C"/>
                </a:solidFill>
                <a:latin typeface="Mapfre Text" pitchFamily="2" charset="77"/>
              </a:defRPr>
            </a:lvl1pPr>
          </a:lstStyle>
          <a:p>
            <a:pPr lvl="0"/>
            <a:r>
              <a:rPr lang="es-ES"/>
              <a:t>HAGA CLIC PARA MODIFICAR TÍTULO</a:t>
            </a:r>
          </a:p>
        </p:txBody>
      </p:sp>
      <p:sp>
        <p:nvSpPr>
          <p:cNvPr id="15" name="Marcador de texto 5">
            <a:extLst>
              <a:ext uri="{FF2B5EF4-FFF2-40B4-BE49-F238E27FC236}">
                <a16:creationId xmlns:a16="http://schemas.microsoft.com/office/drawing/2014/main" id="{BBC3FCD0-1CBA-8B10-9ED4-F8B5F19D9850}"/>
              </a:ext>
            </a:extLst>
          </p:cNvPr>
          <p:cNvSpPr>
            <a:spLocks noGrp="1"/>
          </p:cNvSpPr>
          <p:nvPr>
            <p:ph type="body" sz="quarter" idx="56" hasCustomPrompt="1"/>
          </p:nvPr>
        </p:nvSpPr>
        <p:spPr>
          <a:xfrm>
            <a:off x="577500" y="2197862"/>
            <a:ext cx="2633883" cy="476407"/>
          </a:xfrm>
          <a:prstGeom prst="rect">
            <a:avLst/>
          </a:prstGeom>
        </p:spPr>
        <p:txBody>
          <a:bodyPr>
            <a:noAutofit/>
          </a:bodyPr>
          <a:lstStyle>
            <a:lvl1pPr marL="0" indent="0" algn="l">
              <a:lnSpc>
                <a:spcPct val="90000"/>
              </a:lnSpc>
              <a:buNone/>
              <a:defRPr sz="1400" b="1" i="0">
                <a:solidFill>
                  <a:srgbClr val="2D373D"/>
                </a:solidFill>
                <a:latin typeface="Mapfre Text" pitchFamily="2" charset="77"/>
              </a:defRPr>
            </a:lvl1pPr>
          </a:lstStyle>
          <a:p>
            <a:pPr lvl="0"/>
            <a:r>
              <a:rPr lang="es-ES"/>
              <a:t>Haga clic para modificar título</a:t>
            </a:r>
          </a:p>
        </p:txBody>
      </p:sp>
      <p:sp>
        <p:nvSpPr>
          <p:cNvPr id="16" name="Marcador de texto 5">
            <a:extLst>
              <a:ext uri="{FF2B5EF4-FFF2-40B4-BE49-F238E27FC236}">
                <a16:creationId xmlns:a16="http://schemas.microsoft.com/office/drawing/2014/main" id="{9ADBB9E3-24AF-2B7B-1F64-E5FBD4D057A4}"/>
              </a:ext>
            </a:extLst>
          </p:cNvPr>
          <p:cNvSpPr>
            <a:spLocks noGrp="1"/>
          </p:cNvSpPr>
          <p:nvPr>
            <p:ph type="body" sz="quarter" idx="57" hasCustomPrompt="1"/>
          </p:nvPr>
        </p:nvSpPr>
        <p:spPr>
          <a:xfrm>
            <a:off x="577501" y="3024554"/>
            <a:ext cx="2610008" cy="3264191"/>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3" name="Gráfico 2">
            <a:extLst>
              <a:ext uri="{FF2B5EF4-FFF2-40B4-BE49-F238E27FC236}">
                <a16:creationId xmlns:a16="http://schemas.microsoft.com/office/drawing/2014/main" id="{B0E1553C-0190-F3D3-750A-211A79B5132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79144"/>
            <a:ext cx="3548870" cy="820102"/>
          </a:xfrm>
          <a:prstGeom prst="rect">
            <a:avLst/>
          </a:prstGeom>
        </p:spPr>
      </p:pic>
    </p:spTree>
    <p:extLst>
      <p:ext uri="{BB962C8B-B14F-4D97-AF65-F5344CB8AC3E}">
        <p14:creationId xmlns:p14="http://schemas.microsoft.com/office/powerpoint/2010/main" val="2100284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FOTO izda + 2 columnas y fondo verde">
    <p:bg>
      <p:bgPr>
        <a:solidFill>
          <a:srgbClr val="D8F7D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AE9A0180-2445-6171-B7E8-99492129B3B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Text Placeholder 7">
            <a:extLst>
              <a:ext uri="{FF2B5EF4-FFF2-40B4-BE49-F238E27FC236}">
                <a16:creationId xmlns:a16="http://schemas.microsoft.com/office/drawing/2014/main" id="{5D67883E-8BB4-3900-2404-AC5C696ACC4F}"/>
              </a:ext>
            </a:extLst>
          </p:cNvPr>
          <p:cNvSpPr>
            <a:spLocks noGrp="1"/>
          </p:cNvSpPr>
          <p:nvPr>
            <p:ph type="body" sz="quarter" idx="50" hasCustomPrompt="1"/>
          </p:nvPr>
        </p:nvSpPr>
        <p:spPr>
          <a:xfrm>
            <a:off x="354155" y="152348"/>
            <a:ext cx="6725505" cy="191958"/>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Picture Placeholder 2">
            <a:extLst>
              <a:ext uri="{FF2B5EF4-FFF2-40B4-BE49-F238E27FC236}">
                <a16:creationId xmlns:a16="http://schemas.microsoft.com/office/drawing/2014/main" id="{C52C5E6B-71E5-4D88-F68D-DDC21366EE2D}"/>
              </a:ext>
            </a:extLst>
          </p:cNvPr>
          <p:cNvSpPr>
            <a:spLocks noGrp="1"/>
          </p:cNvSpPr>
          <p:nvPr>
            <p:ph type="pic" sz="quarter" idx="18"/>
          </p:nvPr>
        </p:nvSpPr>
        <p:spPr>
          <a:xfrm>
            <a:off x="354154" y="1045662"/>
            <a:ext cx="4992188" cy="5425268"/>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sp>
        <p:nvSpPr>
          <p:cNvPr id="9" name="Shape 7">
            <a:extLst>
              <a:ext uri="{FF2B5EF4-FFF2-40B4-BE49-F238E27FC236}">
                <a16:creationId xmlns:a16="http://schemas.microsoft.com/office/drawing/2014/main" id="{BA1A9385-58A3-207D-287B-6ABBEC54A407}"/>
              </a:ext>
            </a:extLst>
          </p:cNvPr>
          <p:cNvSpPr/>
          <p:nvPr userDrawn="1"/>
        </p:nvSpPr>
        <p:spPr>
          <a:xfrm>
            <a:off x="8812978" y="1045662"/>
            <a:ext cx="3058322" cy="5425268"/>
          </a:xfrm>
          <a:prstGeom prst="roundRect">
            <a:avLst>
              <a:gd name="adj" fmla="val 4429"/>
            </a:avLst>
          </a:prstGeom>
          <a:solidFill>
            <a:schemeClr val="bg1"/>
          </a:solidFill>
          <a:ln w="12700">
            <a:noFill/>
            <a:prstDash val="solid"/>
          </a:ln>
        </p:spPr>
        <p:txBody>
          <a:bodyPr/>
          <a:lstStyle/>
          <a:p>
            <a:endParaRPr lang="es-ES"/>
          </a:p>
        </p:txBody>
      </p:sp>
      <p:sp>
        <p:nvSpPr>
          <p:cNvPr id="10" name="Marcador de texto 5">
            <a:extLst>
              <a:ext uri="{FF2B5EF4-FFF2-40B4-BE49-F238E27FC236}">
                <a16:creationId xmlns:a16="http://schemas.microsoft.com/office/drawing/2014/main" id="{B9CBFE85-021D-C03C-8074-3DC3AFA1A557}"/>
              </a:ext>
            </a:extLst>
          </p:cNvPr>
          <p:cNvSpPr>
            <a:spLocks noGrp="1"/>
          </p:cNvSpPr>
          <p:nvPr>
            <p:ph type="body" sz="quarter" idx="52" hasCustomPrompt="1"/>
          </p:nvPr>
        </p:nvSpPr>
        <p:spPr>
          <a:xfrm>
            <a:off x="9069778" y="1472897"/>
            <a:ext cx="2633883" cy="476407"/>
          </a:xfrm>
          <a:prstGeom prst="rect">
            <a:avLst/>
          </a:prstGeom>
        </p:spPr>
        <p:txBody>
          <a:bodyPr>
            <a:noAutofit/>
          </a:bodyPr>
          <a:lstStyle>
            <a:lvl1pPr marL="0" indent="0" algn="l">
              <a:buNone/>
              <a:defRPr sz="1600" b="0" i="0">
                <a:solidFill>
                  <a:srgbClr val="15722B"/>
                </a:solidFill>
                <a:latin typeface="Mapfre Text" pitchFamily="2" charset="77"/>
              </a:defRPr>
            </a:lvl1pPr>
          </a:lstStyle>
          <a:p>
            <a:pPr lvl="0"/>
            <a:r>
              <a:rPr lang="es-ES"/>
              <a:t>HAGA CLIC PARA MODIFICAR TÍTULO</a:t>
            </a:r>
          </a:p>
        </p:txBody>
      </p:sp>
      <p:sp>
        <p:nvSpPr>
          <p:cNvPr id="11" name="Marcador de texto 5">
            <a:extLst>
              <a:ext uri="{FF2B5EF4-FFF2-40B4-BE49-F238E27FC236}">
                <a16:creationId xmlns:a16="http://schemas.microsoft.com/office/drawing/2014/main" id="{54412EFA-9996-994F-9B0E-74B2AF7CC53D}"/>
              </a:ext>
            </a:extLst>
          </p:cNvPr>
          <p:cNvSpPr>
            <a:spLocks noGrp="1"/>
          </p:cNvSpPr>
          <p:nvPr>
            <p:ph type="body" sz="quarter" idx="53" hasCustomPrompt="1"/>
          </p:nvPr>
        </p:nvSpPr>
        <p:spPr>
          <a:xfrm>
            <a:off x="9069778" y="2197862"/>
            <a:ext cx="2633883" cy="476407"/>
          </a:xfrm>
          <a:prstGeom prst="rect">
            <a:avLst/>
          </a:prstGeom>
        </p:spPr>
        <p:txBody>
          <a:bodyPr>
            <a:noAutofit/>
          </a:bodyPr>
          <a:lstStyle>
            <a:lvl1pPr marL="0" indent="0" algn="l">
              <a:lnSpc>
                <a:spcPct val="90000"/>
              </a:lnSpc>
              <a:buNone/>
              <a:defRPr sz="1400" b="1" i="0">
                <a:solidFill>
                  <a:srgbClr val="2D373D"/>
                </a:solidFill>
                <a:latin typeface="Mapfre Text" pitchFamily="2" charset="77"/>
              </a:defRPr>
            </a:lvl1pPr>
          </a:lstStyle>
          <a:p>
            <a:pPr lvl="0"/>
            <a:r>
              <a:rPr lang="es-ES"/>
              <a:t>Haga clic para modificar título</a:t>
            </a:r>
          </a:p>
        </p:txBody>
      </p:sp>
      <p:sp>
        <p:nvSpPr>
          <p:cNvPr id="12" name="Marcador de texto 5">
            <a:extLst>
              <a:ext uri="{FF2B5EF4-FFF2-40B4-BE49-F238E27FC236}">
                <a16:creationId xmlns:a16="http://schemas.microsoft.com/office/drawing/2014/main" id="{00BC0506-402D-41F4-73B1-C8FE33CBD24D}"/>
              </a:ext>
            </a:extLst>
          </p:cNvPr>
          <p:cNvSpPr>
            <a:spLocks noGrp="1"/>
          </p:cNvSpPr>
          <p:nvPr>
            <p:ph type="body" sz="quarter" idx="54" hasCustomPrompt="1"/>
          </p:nvPr>
        </p:nvSpPr>
        <p:spPr>
          <a:xfrm>
            <a:off x="9069779" y="3024554"/>
            <a:ext cx="2610008" cy="3264191"/>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3" name="Shape 7">
            <a:extLst>
              <a:ext uri="{FF2B5EF4-FFF2-40B4-BE49-F238E27FC236}">
                <a16:creationId xmlns:a16="http://schemas.microsoft.com/office/drawing/2014/main" id="{7B94C1CC-15AF-E450-E5D0-98D4DDDC1D2F}"/>
              </a:ext>
            </a:extLst>
          </p:cNvPr>
          <p:cNvSpPr/>
          <p:nvPr userDrawn="1"/>
        </p:nvSpPr>
        <p:spPr>
          <a:xfrm>
            <a:off x="5550499" y="1045662"/>
            <a:ext cx="3058322" cy="5425268"/>
          </a:xfrm>
          <a:prstGeom prst="roundRect">
            <a:avLst>
              <a:gd name="adj" fmla="val 4429"/>
            </a:avLst>
          </a:prstGeom>
          <a:solidFill>
            <a:schemeClr val="bg1"/>
          </a:solidFill>
          <a:ln w="12700">
            <a:noFill/>
            <a:prstDash val="solid"/>
          </a:ln>
        </p:spPr>
        <p:txBody>
          <a:bodyPr/>
          <a:lstStyle/>
          <a:p>
            <a:endParaRPr lang="es-ES"/>
          </a:p>
        </p:txBody>
      </p:sp>
      <p:sp>
        <p:nvSpPr>
          <p:cNvPr id="14" name="Marcador de texto 5">
            <a:extLst>
              <a:ext uri="{FF2B5EF4-FFF2-40B4-BE49-F238E27FC236}">
                <a16:creationId xmlns:a16="http://schemas.microsoft.com/office/drawing/2014/main" id="{483BAD2F-0408-C7F1-5C6E-4A15FB98940F}"/>
              </a:ext>
            </a:extLst>
          </p:cNvPr>
          <p:cNvSpPr>
            <a:spLocks noGrp="1"/>
          </p:cNvSpPr>
          <p:nvPr>
            <p:ph type="body" sz="quarter" idx="55" hasCustomPrompt="1"/>
          </p:nvPr>
        </p:nvSpPr>
        <p:spPr>
          <a:xfrm>
            <a:off x="5807299" y="1472897"/>
            <a:ext cx="2633883" cy="476407"/>
          </a:xfrm>
          <a:prstGeom prst="rect">
            <a:avLst/>
          </a:prstGeom>
        </p:spPr>
        <p:txBody>
          <a:bodyPr>
            <a:noAutofit/>
          </a:bodyPr>
          <a:lstStyle>
            <a:lvl1pPr marL="0" indent="0" algn="l">
              <a:buNone/>
              <a:defRPr sz="1600" b="0" i="0">
                <a:solidFill>
                  <a:srgbClr val="15722B"/>
                </a:solidFill>
                <a:latin typeface="Mapfre Text" pitchFamily="2" charset="77"/>
              </a:defRPr>
            </a:lvl1pPr>
          </a:lstStyle>
          <a:p>
            <a:pPr lvl="0"/>
            <a:r>
              <a:rPr lang="es-ES"/>
              <a:t>HAGA CLIC PARA MODIFICAR TÍTULO</a:t>
            </a:r>
          </a:p>
        </p:txBody>
      </p:sp>
      <p:sp>
        <p:nvSpPr>
          <p:cNvPr id="15" name="Marcador de texto 5">
            <a:extLst>
              <a:ext uri="{FF2B5EF4-FFF2-40B4-BE49-F238E27FC236}">
                <a16:creationId xmlns:a16="http://schemas.microsoft.com/office/drawing/2014/main" id="{BBC3FCD0-1CBA-8B10-9ED4-F8B5F19D9850}"/>
              </a:ext>
            </a:extLst>
          </p:cNvPr>
          <p:cNvSpPr>
            <a:spLocks noGrp="1"/>
          </p:cNvSpPr>
          <p:nvPr>
            <p:ph type="body" sz="quarter" idx="56" hasCustomPrompt="1"/>
          </p:nvPr>
        </p:nvSpPr>
        <p:spPr>
          <a:xfrm>
            <a:off x="5807299" y="2197862"/>
            <a:ext cx="2633883" cy="476407"/>
          </a:xfrm>
          <a:prstGeom prst="rect">
            <a:avLst/>
          </a:prstGeom>
        </p:spPr>
        <p:txBody>
          <a:bodyPr>
            <a:noAutofit/>
          </a:bodyPr>
          <a:lstStyle>
            <a:lvl1pPr marL="0" indent="0" algn="l">
              <a:lnSpc>
                <a:spcPct val="90000"/>
              </a:lnSpc>
              <a:buNone/>
              <a:defRPr sz="1400" b="1" i="0">
                <a:solidFill>
                  <a:srgbClr val="2D373D"/>
                </a:solidFill>
                <a:latin typeface="Mapfre Text" pitchFamily="2" charset="77"/>
              </a:defRPr>
            </a:lvl1pPr>
          </a:lstStyle>
          <a:p>
            <a:pPr lvl="0"/>
            <a:r>
              <a:rPr lang="es-ES"/>
              <a:t>Haga clic para modificar título</a:t>
            </a:r>
          </a:p>
        </p:txBody>
      </p:sp>
      <p:sp>
        <p:nvSpPr>
          <p:cNvPr id="16" name="Marcador de texto 5">
            <a:extLst>
              <a:ext uri="{FF2B5EF4-FFF2-40B4-BE49-F238E27FC236}">
                <a16:creationId xmlns:a16="http://schemas.microsoft.com/office/drawing/2014/main" id="{9ADBB9E3-24AF-2B7B-1F64-E5FBD4D057A4}"/>
              </a:ext>
            </a:extLst>
          </p:cNvPr>
          <p:cNvSpPr>
            <a:spLocks noGrp="1"/>
          </p:cNvSpPr>
          <p:nvPr>
            <p:ph type="body" sz="quarter" idx="57" hasCustomPrompt="1"/>
          </p:nvPr>
        </p:nvSpPr>
        <p:spPr>
          <a:xfrm>
            <a:off x="5807300" y="3024554"/>
            <a:ext cx="2610008" cy="3264191"/>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3" name="Gráfico 2">
            <a:extLst>
              <a:ext uri="{FF2B5EF4-FFF2-40B4-BE49-F238E27FC236}">
                <a16:creationId xmlns:a16="http://schemas.microsoft.com/office/drawing/2014/main" id="{FB92D71A-A3C5-C1FD-1E6E-8575E1075AC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79144"/>
            <a:ext cx="3548870" cy="820102"/>
          </a:xfrm>
          <a:prstGeom prst="rect">
            <a:avLst/>
          </a:prstGeom>
        </p:spPr>
      </p:pic>
    </p:spTree>
    <p:extLst>
      <p:ext uri="{BB962C8B-B14F-4D97-AF65-F5344CB8AC3E}">
        <p14:creationId xmlns:p14="http://schemas.microsoft.com/office/powerpoint/2010/main" val="27064318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FOTO izda y columna azul derecha">
    <p:bg>
      <p:bgPr>
        <a:solidFill>
          <a:schemeClr val="bg1"/>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AE9A0180-2445-6171-B7E8-99492129B3B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Text Placeholder 7">
            <a:extLst>
              <a:ext uri="{FF2B5EF4-FFF2-40B4-BE49-F238E27FC236}">
                <a16:creationId xmlns:a16="http://schemas.microsoft.com/office/drawing/2014/main" id="{5D67883E-8BB4-3900-2404-AC5C696ACC4F}"/>
              </a:ext>
            </a:extLst>
          </p:cNvPr>
          <p:cNvSpPr>
            <a:spLocks noGrp="1"/>
          </p:cNvSpPr>
          <p:nvPr>
            <p:ph type="body" sz="quarter" idx="50" hasCustomPrompt="1"/>
          </p:nvPr>
        </p:nvSpPr>
        <p:spPr>
          <a:xfrm>
            <a:off x="354155" y="152348"/>
            <a:ext cx="6725505" cy="191958"/>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Picture Placeholder 2">
            <a:extLst>
              <a:ext uri="{FF2B5EF4-FFF2-40B4-BE49-F238E27FC236}">
                <a16:creationId xmlns:a16="http://schemas.microsoft.com/office/drawing/2014/main" id="{C52C5E6B-71E5-4D88-F68D-DDC21366EE2D}"/>
              </a:ext>
            </a:extLst>
          </p:cNvPr>
          <p:cNvSpPr>
            <a:spLocks noGrp="1"/>
          </p:cNvSpPr>
          <p:nvPr>
            <p:ph type="pic" sz="quarter" idx="18"/>
          </p:nvPr>
        </p:nvSpPr>
        <p:spPr>
          <a:xfrm>
            <a:off x="354154" y="1045662"/>
            <a:ext cx="8138124" cy="5425268"/>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sp>
        <p:nvSpPr>
          <p:cNvPr id="9" name="Shape 7">
            <a:extLst>
              <a:ext uri="{FF2B5EF4-FFF2-40B4-BE49-F238E27FC236}">
                <a16:creationId xmlns:a16="http://schemas.microsoft.com/office/drawing/2014/main" id="{BA1A9385-58A3-207D-287B-6ABBEC54A407}"/>
              </a:ext>
            </a:extLst>
          </p:cNvPr>
          <p:cNvSpPr/>
          <p:nvPr userDrawn="1"/>
        </p:nvSpPr>
        <p:spPr>
          <a:xfrm>
            <a:off x="8812978" y="1045662"/>
            <a:ext cx="3058322" cy="5425268"/>
          </a:xfrm>
          <a:prstGeom prst="roundRect">
            <a:avLst>
              <a:gd name="adj" fmla="val 4429"/>
            </a:avLst>
          </a:prstGeom>
          <a:solidFill>
            <a:srgbClr val="DBF5F6"/>
          </a:solidFill>
          <a:ln w="12700">
            <a:noFill/>
            <a:prstDash val="solid"/>
          </a:ln>
        </p:spPr>
        <p:txBody>
          <a:bodyPr/>
          <a:lstStyle/>
          <a:p>
            <a:endParaRPr lang="es-ES"/>
          </a:p>
        </p:txBody>
      </p:sp>
      <p:sp>
        <p:nvSpPr>
          <p:cNvPr id="10" name="Marcador de texto 5">
            <a:extLst>
              <a:ext uri="{FF2B5EF4-FFF2-40B4-BE49-F238E27FC236}">
                <a16:creationId xmlns:a16="http://schemas.microsoft.com/office/drawing/2014/main" id="{B9CBFE85-021D-C03C-8074-3DC3AFA1A557}"/>
              </a:ext>
            </a:extLst>
          </p:cNvPr>
          <p:cNvSpPr>
            <a:spLocks noGrp="1"/>
          </p:cNvSpPr>
          <p:nvPr>
            <p:ph type="body" sz="quarter" idx="52" hasCustomPrompt="1"/>
          </p:nvPr>
        </p:nvSpPr>
        <p:spPr>
          <a:xfrm>
            <a:off x="9069778" y="1472897"/>
            <a:ext cx="2633883" cy="476407"/>
          </a:xfrm>
          <a:prstGeom prst="rect">
            <a:avLst/>
          </a:prstGeom>
        </p:spPr>
        <p:txBody>
          <a:bodyPr>
            <a:noAutofit/>
          </a:bodyPr>
          <a:lstStyle>
            <a:lvl1pPr marL="0" indent="0" algn="l">
              <a:buNone/>
              <a:defRPr sz="1600" b="0" i="0">
                <a:solidFill>
                  <a:srgbClr val="1D6F70"/>
                </a:solidFill>
                <a:latin typeface="Mapfre Text" pitchFamily="2" charset="77"/>
              </a:defRPr>
            </a:lvl1pPr>
          </a:lstStyle>
          <a:p>
            <a:pPr lvl="0"/>
            <a:r>
              <a:rPr lang="es-ES"/>
              <a:t>HAGA CLIC PARA MODIFICAR TÍTULO</a:t>
            </a:r>
          </a:p>
        </p:txBody>
      </p:sp>
      <p:sp>
        <p:nvSpPr>
          <p:cNvPr id="12" name="Marcador de texto 5">
            <a:extLst>
              <a:ext uri="{FF2B5EF4-FFF2-40B4-BE49-F238E27FC236}">
                <a16:creationId xmlns:a16="http://schemas.microsoft.com/office/drawing/2014/main" id="{00BC0506-402D-41F4-73B1-C8FE33CBD24D}"/>
              </a:ext>
            </a:extLst>
          </p:cNvPr>
          <p:cNvSpPr>
            <a:spLocks noGrp="1"/>
          </p:cNvSpPr>
          <p:nvPr>
            <p:ph type="body" sz="quarter" idx="54" hasCustomPrompt="1"/>
          </p:nvPr>
        </p:nvSpPr>
        <p:spPr>
          <a:xfrm>
            <a:off x="9069779" y="2116404"/>
            <a:ext cx="2610008" cy="4172341"/>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3" name="Gráfico 2">
            <a:extLst>
              <a:ext uri="{FF2B5EF4-FFF2-40B4-BE49-F238E27FC236}">
                <a16:creationId xmlns:a16="http://schemas.microsoft.com/office/drawing/2014/main" id="{131D35EF-2E69-8AC9-74B8-2EA8C8A3DBC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79144"/>
            <a:ext cx="3548870" cy="820102"/>
          </a:xfrm>
          <a:prstGeom prst="rect">
            <a:avLst/>
          </a:prstGeom>
        </p:spPr>
      </p:pic>
    </p:spTree>
    <p:extLst>
      <p:ext uri="{BB962C8B-B14F-4D97-AF65-F5344CB8AC3E}">
        <p14:creationId xmlns:p14="http://schemas.microsoft.com/office/powerpoint/2010/main" val="8700489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FOTO dcha 1/3  - texto fondo amarilocolumnas">
    <p:bg>
      <p:bgPr>
        <a:solidFill>
          <a:srgbClr val="FFF6D9"/>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AE9A0180-2445-6171-B7E8-99492129B3B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Text Placeholder 7">
            <a:extLst>
              <a:ext uri="{FF2B5EF4-FFF2-40B4-BE49-F238E27FC236}">
                <a16:creationId xmlns:a16="http://schemas.microsoft.com/office/drawing/2014/main" id="{5D67883E-8BB4-3900-2404-AC5C696ACC4F}"/>
              </a:ext>
            </a:extLst>
          </p:cNvPr>
          <p:cNvSpPr>
            <a:spLocks noGrp="1"/>
          </p:cNvSpPr>
          <p:nvPr>
            <p:ph type="body" sz="quarter" idx="50" hasCustomPrompt="1"/>
          </p:nvPr>
        </p:nvSpPr>
        <p:spPr>
          <a:xfrm>
            <a:off x="354155" y="152348"/>
            <a:ext cx="6725505" cy="191958"/>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Picture Placeholder 2">
            <a:extLst>
              <a:ext uri="{FF2B5EF4-FFF2-40B4-BE49-F238E27FC236}">
                <a16:creationId xmlns:a16="http://schemas.microsoft.com/office/drawing/2014/main" id="{C52C5E6B-71E5-4D88-F68D-DDC21366EE2D}"/>
              </a:ext>
            </a:extLst>
          </p:cNvPr>
          <p:cNvSpPr>
            <a:spLocks noGrp="1"/>
          </p:cNvSpPr>
          <p:nvPr>
            <p:ph type="pic" sz="quarter" idx="18"/>
          </p:nvPr>
        </p:nvSpPr>
        <p:spPr>
          <a:xfrm>
            <a:off x="354154" y="1045662"/>
            <a:ext cx="7509685" cy="5425268"/>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sp>
        <p:nvSpPr>
          <p:cNvPr id="9" name="Shape 7">
            <a:extLst>
              <a:ext uri="{FF2B5EF4-FFF2-40B4-BE49-F238E27FC236}">
                <a16:creationId xmlns:a16="http://schemas.microsoft.com/office/drawing/2014/main" id="{26A18BCE-E664-EACF-4833-062497DFDB29}"/>
              </a:ext>
            </a:extLst>
          </p:cNvPr>
          <p:cNvSpPr/>
          <p:nvPr userDrawn="1"/>
        </p:nvSpPr>
        <p:spPr>
          <a:xfrm>
            <a:off x="8046720" y="1045662"/>
            <a:ext cx="3700778" cy="5425268"/>
          </a:xfrm>
          <a:prstGeom prst="roundRect">
            <a:avLst>
              <a:gd name="adj" fmla="val 4429"/>
            </a:avLst>
          </a:prstGeom>
          <a:solidFill>
            <a:schemeClr val="bg1"/>
          </a:solidFill>
          <a:ln w="12700">
            <a:noFill/>
            <a:prstDash val="solid"/>
          </a:ln>
        </p:spPr>
        <p:txBody>
          <a:bodyPr/>
          <a:lstStyle/>
          <a:p>
            <a:endParaRPr lang="es-ES"/>
          </a:p>
        </p:txBody>
      </p:sp>
      <p:sp>
        <p:nvSpPr>
          <p:cNvPr id="10" name="Rectángulo redondeado 9">
            <a:extLst>
              <a:ext uri="{FF2B5EF4-FFF2-40B4-BE49-F238E27FC236}">
                <a16:creationId xmlns:a16="http://schemas.microsoft.com/office/drawing/2014/main" id="{25CDDD5E-440D-1F07-BFA7-B0FB8C705221}"/>
              </a:ext>
            </a:extLst>
          </p:cNvPr>
          <p:cNvSpPr/>
          <p:nvPr userDrawn="1"/>
        </p:nvSpPr>
        <p:spPr>
          <a:xfrm>
            <a:off x="9904022" y="1297030"/>
            <a:ext cx="1586676" cy="394999"/>
          </a:xfrm>
          <a:prstGeom prst="roundRect">
            <a:avLst>
              <a:gd name="adj" fmla="val 50000"/>
            </a:avLst>
          </a:prstGeom>
          <a:solidFill>
            <a:srgbClr val="9072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Marcador de texto 5">
            <a:extLst>
              <a:ext uri="{FF2B5EF4-FFF2-40B4-BE49-F238E27FC236}">
                <a16:creationId xmlns:a16="http://schemas.microsoft.com/office/drawing/2014/main" id="{A41851E1-D944-D1F6-7999-628632E8AA22}"/>
              </a:ext>
            </a:extLst>
          </p:cNvPr>
          <p:cNvSpPr>
            <a:spLocks noGrp="1"/>
          </p:cNvSpPr>
          <p:nvPr>
            <p:ph type="body" sz="quarter" idx="52" hasCustomPrompt="1"/>
          </p:nvPr>
        </p:nvSpPr>
        <p:spPr>
          <a:xfrm>
            <a:off x="8303520" y="3429000"/>
            <a:ext cx="3187178" cy="476407"/>
          </a:xfrm>
          <a:prstGeom prst="rect">
            <a:avLst/>
          </a:prstGeom>
        </p:spPr>
        <p:txBody>
          <a:bodyPr>
            <a:noAutofit/>
          </a:bodyPr>
          <a:lstStyle>
            <a:lvl1pPr marL="0" indent="0" algn="l">
              <a:buNone/>
              <a:defRPr sz="1600" b="0" i="0">
                <a:solidFill>
                  <a:srgbClr val="FA002D"/>
                </a:solidFill>
                <a:latin typeface="Mapfre Text" pitchFamily="2" charset="77"/>
              </a:defRPr>
            </a:lvl1pPr>
          </a:lstStyle>
          <a:p>
            <a:pPr lvl="0"/>
            <a:r>
              <a:rPr lang="es-ES"/>
              <a:t>HAGA CLIC PARA MODIFICAR TÍTULO</a:t>
            </a:r>
          </a:p>
        </p:txBody>
      </p:sp>
      <p:sp>
        <p:nvSpPr>
          <p:cNvPr id="12" name="Marcador de texto 5">
            <a:extLst>
              <a:ext uri="{FF2B5EF4-FFF2-40B4-BE49-F238E27FC236}">
                <a16:creationId xmlns:a16="http://schemas.microsoft.com/office/drawing/2014/main" id="{D3E93067-1BD9-0C5E-FFD4-FD3730A329CE}"/>
              </a:ext>
            </a:extLst>
          </p:cNvPr>
          <p:cNvSpPr>
            <a:spLocks noGrp="1"/>
          </p:cNvSpPr>
          <p:nvPr>
            <p:ph type="body" sz="quarter" idx="53" hasCustomPrompt="1"/>
          </p:nvPr>
        </p:nvSpPr>
        <p:spPr>
          <a:xfrm>
            <a:off x="8303520" y="3972092"/>
            <a:ext cx="3187178" cy="357353"/>
          </a:xfrm>
          <a:prstGeom prst="rect">
            <a:avLst/>
          </a:prstGeom>
        </p:spPr>
        <p:txBody>
          <a:bodyPr>
            <a:noAutofit/>
          </a:bodyPr>
          <a:lstStyle>
            <a:lvl1pPr marL="0" indent="0" algn="l">
              <a:buNone/>
              <a:defRPr sz="1400" b="0" i="0">
                <a:solidFill>
                  <a:srgbClr val="2D373D"/>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C5708F5A-791F-A4E4-5FEF-529CC96D5D41}"/>
              </a:ext>
            </a:extLst>
          </p:cNvPr>
          <p:cNvSpPr>
            <a:spLocks noGrp="1"/>
          </p:cNvSpPr>
          <p:nvPr>
            <p:ph type="body" sz="quarter" idx="54" hasCustomPrompt="1"/>
          </p:nvPr>
        </p:nvSpPr>
        <p:spPr>
          <a:xfrm>
            <a:off x="8303520" y="4578252"/>
            <a:ext cx="3158287" cy="171049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4" name="Marcador de texto 5">
            <a:extLst>
              <a:ext uri="{FF2B5EF4-FFF2-40B4-BE49-F238E27FC236}">
                <a16:creationId xmlns:a16="http://schemas.microsoft.com/office/drawing/2014/main" id="{AB96123E-A021-D708-85F5-6B01C441656A}"/>
              </a:ext>
            </a:extLst>
          </p:cNvPr>
          <p:cNvSpPr>
            <a:spLocks noGrp="1"/>
          </p:cNvSpPr>
          <p:nvPr>
            <p:ph type="body" sz="quarter" idx="55" hasCustomPrompt="1"/>
          </p:nvPr>
        </p:nvSpPr>
        <p:spPr>
          <a:xfrm>
            <a:off x="9882663" y="1330372"/>
            <a:ext cx="1557786" cy="394999"/>
          </a:xfrm>
          <a:prstGeom prst="rect">
            <a:avLst/>
          </a:prstGeom>
        </p:spPr>
        <p:txBody>
          <a:bodyPr>
            <a:noAutofit/>
          </a:bodyPr>
          <a:lstStyle>
            <a:lvl1pPr marL="0" indent="0" algn="r">
              <a:buNone/>
              <a:defRPr sz="1100" b="0" i="0">
                <a:solidFill>
                  <a:srgbClr val="FFF6D9"/>
                </a:solidFill>
                <a:latin typeface="Mapfre Text" pitchFamily="2" charset="77"/>
              </a:defRPr>
            </a:lvl1pPr>
          </a:lstStyle>
          <a:p>
            <a:pPr lvl="0"/>
            <a:r>
              <a:rPr lang="es-ES"/>
              <a:t>Haga clic para modificar título</a:t>
            </a:r>
          </a:p>
        </p:txBody>
      </p:sp>
      <p:pic>
        <p:nvPicPr>
          <p:cNvPr id="3" name="Gráfico 2">
            <a:extLst>
              <a:ext uri="{FF2B5EF4-FFF2-40B4-BE49-F238E27FC236}">
                <a16:creationId xmlns:a16="http://schemas.microsoft.com/office/drawing/2014/main" id="{59F22481-1DC5-D564-9090-19FFAC89320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79144"/>
            <a:ext cx="3548870" cy="820102"/>
          </a:xfrm>
          <a:prstGeom prst="rect">
            <a:avLst/>
          </a:prstGeom>
        </p:spPr>
      </p:pic>
    </p:spTree>
    <p:extLst>
      <p:ext uri="{BB962C8B-B14F-4D97-AF65-F5344CB8AC3E}">
        <p14:creationId xmlns:p14="http://schemas.microsoft.com/office/powerpoint/2010/main" val="3767402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TO izda 1/2  marco rojo">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D2FAD0CA-C3B0-B4E9-12EE-012A67D9A515}"/>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Marcador de texto 5">
            <a:extLst>
              <a:ext uri="{FF2B5EF4-FFF2-40B4-BE49-F238E27FC236}">
                <a16:creationId xmlns:a16="http://schemas.microsoft.com/office/drawing/2014/main" id="{3C73FBFA-1B56-6624-A1E9-FF9C1B05CEE5}"/>
              </a:ext>
            </a:extLst>
          </p:cNvPr>
          <p:cNvSpPr>
            <a:spLocks noGrp="1"/>
          </p:cNvSpPr>
          <p:nvPr>
            <p:ph type="body" sz="quarter" idx="52" hasCustomPrompt="1"/>
          </p:nvPr>
        </p:nvSpPr>
        <p:spPr>
          <a:xfrm>
            <a:off x="6618513" y="786750"/>
            <a:ext cx="5128985" cy="476407"/>
          </a:xfrm>
          <a:prstGeom prst="rect">
            <a:avLst/>
          </a:prstGeom>
        </p:spPr>
        <p:txBody>
          <a:bodyPr>
            <a:noAutofit/>
          </a:bodyPr>
          <a:lstStyle>
            <a:lvl1pPr marL="0" indent="0" algn="l">
              <a:buNone/>
              <a:defRPr sz="1800" b="0" i="0">
                <a:solidFill>
                  <a:srgbClr val="FB002C"/>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78FB3777-10A9-2BE7-1045-7183E470D8E5}"/>
              </a:ext>
            </a:extLst>
          </p:cNvPr>
          <p:cNvSpPr>
            <a:spLocks noGrp="1"/>
          </p:cNvSpPr>
          <p:nvPr>
            <p:ph type="body" sz="quarter" idx="53" hasCustomPrompt="1"/>
          </p:nvPr>
        </p:nvSpPr>
        <p:spPr>
          <a:xfrm>
            <a:off x="6618513" y="1329842"/>
            <a:ext cx="5128985" cy="357353"/>
          </a:xfrm>
          <a:prstGeom prst="rect">
            <a:avLst/>
          </a:prstGeom>
        </p:spPr>
        <p:txBody>
          <a:bodyPr>
            <a:noAutofit/>
          </a:bodyPr>
          <a:lstStyle>
            <a:lvl1pPr marL="0" indent="0" algn="l">
              <a:buNone/>
              <a:defRPr sz="1600" b="0" i="0">
                <a:solidFill>
                  <a:srgbClr val="2D373D"/>
                </a:solidFill>
                <a:latin typeface="Mapfre Text" pitchFamily="2" charset="77"/>
              </a:defRPr>
            </a:lvl1pPr>
          </a:lstStyle>
          <a:p>
            <a:pPr lvl="0"/>
            <a:r>
              <a:rPr lang="es-ES"/>
              <a:t>Haga clic para modificar título</a:t>
            </a:r>
          </a:p>
        </p:txBody>
      </p:sp>
      <p:sp>
        <p:nvSpPr>
          <p:cNvPr id="9" name="Marcador de texto 5">
            <a:extLst>
              <a:ext uri="{FF2B5EF4-FFF2-40B4-BE49-F238E27FC236}">
                <a16:creationId xmlns:a16="http://schemas.microsoft.com/office/drawing/2014/main" id="{2B8D33E9-1733-0796-2446-7B4C0BE8FFA7}"/>
              </a:ext>
            </a:extLst>
          </p:cNvPr>
          <p:cNvSpPr>
            <a:spLocks noGrp="1"/>
          </p:cNvSpPr>
          <p:nvPr>
            <p:ph type="body" sz="quarter" idx="54" hasCustomPrompt="1"/>
          </p:nvPr>
        </p:nvSpPr>
        <p:spPr>
          <a:xfrm>
            <a:off x="6618514" y="1936002"/>
            <a:ext cx="5128985" cy="4135248"/>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1" name="Text Placeholder 7">
            <a:extLst>
              <a:ext uri="{FF2B5EF4-FFF2-40B4-BE49-F238E27FC236}">
                <a16:creationId xmlns:a16="http://schemas.microsoft.com/office/drawing/2014/main" id="{A61F282C-F4D9-DEDC-C6A3-A653FFB2EF89}"/>
              </a:ext>
            </a:extLst>
          </p:cNvPr>
          <p:cNvSpPr>
            <a:spLocks noGrp="1"/>
          </p:cNvSpPr>
          <p:nvPr>
            <p:ph type="body" sz="quarter" idx="50" hasCustomPrompt="1"/>
          </p:nvPr>
        </p:nvSpPr>
        <p:spPr>
          <a:xfrm>
            <a:off x="6310859" y="288617"/>
            <a:ext cx="5436640" cy="185241"/>
          </a:xfrm>
          <a:prstGeom prst="rect">
            <a:avLst/>
          </a:prstGeom>
        </p:spPr>
        <p:txBody>
          <a:bodyPr>
            <a:noAutofit/>
          </a:bodyPr>
          <a:lstStyle>
            <a:lvl1pPr marL="0" indent="0" algn="r">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Picture Placeholder 2">
            <a:extLst>
              <a:ext uri="{FF2B5EF4-FFF2-40B4-BE49-F238E27FC236}">
                <a16:creationId xmlns:a16="http://schemas.microsoft.com/office/drawing/2014/main" id="{7723CB9E-B9FB-141E-D3AD-F56549F2B1DB}"/>
              </a:ext>
            </a:extLst>
          </p:cNvPr>
          <p:cNvSpPr>
            <a:spLocks noGrp="1"/>
          </p:cNvSpPr>
          <p:nvPr>
            <p:ph type="pic" sz="quarter" idx="18"/>
          </p:nvPr>
        </p:nvSpPr>
        <p:spPr>
          <a:xfrm>
            <a:off x="428377" y="314794"/>
            <a:ext cx="5667623" cy="6156136"/>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pic>
        <p:nvPicPr>
          <p:cNvPr id="6" name="Gráfico 5">
            <a:extLst>
              <a:ext uri="{FF2B5EF4-FFF2-40B4-BE49-F238E27FC236}">
                <a16:creationId xmlns:a16="http://schemas.microsoft.com/office/drawing/2014/main" id="{965D7CB0-3286-796E-58AB-B9F52D06EAB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686427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FOTO izda 1/2  marco rojo-con trebol">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D2FAD0CA-C3B0-B4E9-12EE-012A67D9A515}"/>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Marcador de texto 5">
            <a:extLst>
              <a:ext uri="{FF2B5EF4-FFF2-40B4-BE49-F238E27FC236}">
                <a16:creationId xmlns:a16="http://schemas.microsoft.com/office/drawing/2014/main" id="{3C73FBFA-1B56-6624-A1E9-FF9C1B05CEE5}"/>
              </a:ext>
            </a:extLst>
          </p:cNvPr>
          <p:cNvSpPr>
            <a:spLocks noGrp="1"/>
          </p:cNvSpPr>
          <p:nvPr>
            <p:ph type="body" sz="quarter" idx="52" hasCustomPrompt="1"/>
          </p:nvPr>
        </p:nvSpPr>
        <p:spPr>
          <a:xfrm>
            <a:off x="6618513" y="786750"/>
            <a:ext cx="5128985" cy="476407"/>
          </a:xfrm>
          <a:prstGeom prst="rect">
            <a:avLst/>
          </a:prstGeom>
        </p:spPr>
        <p:txBody>
          <a:bodyPr>
            <a:noAutofit/>
          </a:bodyPr>
          <a:lstStyle>
            <a:lvl1pPr marL="0" indent="0" algn="l">
              <a:buNone/>
              <a:defRPr sz="1800" b="0" i="0">
                <a:solidFill>
                  <a:srgbClr val="FB002C"/>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78FB3777-10A9-2BE7-1045-7183E470D8E5}"/>
              </a:ext>
            </a:extLst>
          </p:cNvPr>
          <p:cNvSpPr>
            <a:spLocks noGrp="1"/>
          </p:cNvSpPr>
          <p:nvPr>
            <p:ph type="body" sz="quarter" idx="53" hasCustomPrompt="1"/>
          </p:nvPr>
        </p:nvSpPr>
        <p:spPr>
          <a:xfrm>
            <a:off x="6618513" y="1329842"/>
            <a:ext cx="5128985" cy="357353"/>
          </a:xfrm>
          <a:prstGeom prst="rect">
            <a:avLst/>
          </a:prstGeom>
        </p:spPr>
        <p:txBody>
          <a:bodyPr>
            <a:noAutofit/>
          </a:bodyPr>
          <a:lstStyle>
            <a:lvl1pPr marL="0" indent="0" algn="l">
              <a:buNone/>
              <a:defRPr sz="1600" b="0" i="0">
                <a:solidFill>
                  <a:srgbClr val="2D373D"/>
                </a:solidFill>
                <a:latin typeface="Mapfre Text" pitchFamily="2" charset="77"/>
              </a:defRPr>
            </a:lvl1pPr>
          </a:lstStyle>
          <a:p>
            <a:pPr lvl="0"/>
            <a:r>
              <a:rPr lang="es-ES"/>
              <a:t>Haga clic para modificar título</a:t>
            </a:r>
          </a:p>
        </p:txBody>
      </p:sp>
      <p:sp>
        <p:nvSpPr>
          <p:cNvPr id="9" name="Marcador de texto 5">
            <a:extLst>
              <a:ext uri="{FF2B5EF4-FFF2-40B4-BE49-F238E27FC236}">
                <a16:creationId xmlns:a16="http://schemas.microsoft.com/office/drawing/2014/main" id="{2B8D33E9-1733-0796-2446-7B4C0BE8FFA7}"/>
              </a:ext>
            </a:extLst>
          </p:cNvPr>
          <p:cNvSpPr>
            <a:spLocks noGrp="1"/>
          </p:cNvSpPr>
          <p:nvPr>
            <p:ph type="body" sz="quarter" idx="54" hasCustomPrompt="1"/>
          </p:nvPr>
        </p:nvSpPr>
        <p:spPr>
          <a:xfrm>
            <a:off x="6618514" y="1936002"/>
            <a:ext cx="5128985" cy="4135248"/>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1" name="Text Placeholder 7">
            <a:extLst>
              <a:ext uri="{FF2B5EF4-FFF2-40B4-BE49-F238E27FC236}">
                <a16:creationId xmlns:a16="http://schemas.microsoft.com/office/drawing/2014/main" id="{A61F282C-F4D9-DEDC-C6A3-A653FFB2EF89}"/>
              </a:ext>
            </a:extLst>
          </p:cNvPr>
          <p:cNvSpPr>
            <a:spLocks noGrp="1"/>
          </p:cNvSpPr>
          <p:nvPr>
            <p:ph type="body" sz="quarter" idx="50" hasCustomPrompt="1"/>
          </p:nvPr>
        </p:nvSpPr>
        <p:spPr>
          <a:xfrm>
            <a:off x="6310859" y="288617"/>
            <a:ext cx="5436640" cy="185241"/>
          </a:xfrm>
          <a:prstGeom prst="rect">
            <a:avLst/>
          </a:prstGeom>
        </p:spPr>
        <p:txBody>
          <a:bodyPr>
            <a:noAutofit/>
          </a:bodyPr>
          <a:lstStyle>
            <a:lvl1pPr marL="0" indent="0" algn="r">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Picture Placeholder 2">
            <a:extLst>
              <a:ext uri="{FF2B5EF4-FFF2-40B4-BE49-F238E27FC236}">
                <a16:creationId xmlns:a16="http://schemas.microsoft.com/office/drawing/2014/main" id="{7723CB9E-B9FB-141E-D3AD-F56549F2B1DB}"/>
              </a:ext>
            </a:extLst>
          </p:cNvPr>
          <p:cNvSpPr>
            <a:spLocks noGrp="1"/>
          </p:cNvSpPr>
          <p:nvPr>
            <p:ph type="pic" sz="quarter" idx="18"/>
          </p:nvPr>
        </p:nvSpPr>
        <p:spPr>
          <a:xfrm>
            <a:off x="428377" y="314794"/>
            <a:ext cx="5667623" cy="6156136"/>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pic>
        <p:nvPicPr>
          <p:cNvPr id="5" name="Gráfico 4">
            <a:extLst>
              <a:ext uri="{FF2B5EF4-FFF2-40B4-BE49-F238E27FC236}">
                <a16:creationId xmlns:a16="http://schemas.microsoft.com/office/drawing/2014/main" id="{A6343378-7DC4-EE21-F47A-4D2B3E4ADD01}"/>
              </a:ext>
            </a:extLst>
          </p:cNvPr>
          <p:cNvPicPr>
            <a:picLocks noChangeAspect="1"/>
          </p:cNvPicPr>
          <p:nvPr userDrawn="1"/>
        </p:nvPicPr>
        <p:blipFill>
          <a:blip>
            <a:extLst>
              <a:ext uri="{96DAC541-7B7A-43D3-8B79-37D633B846F1}">
                <asvg:svgBlip xmlns:asvg="http://schemas.microsoft.com/office/drawing/2016/SVG/main" r:embed="rId2"/>
              </a:ext>
            </a:extLst>
          </a:blip>
          <a:srcRect l="23092" t="26554" r="23418" b="31686"/>
          <a:stretch>
            <a:fillRect/>
          </a:stretch>
        </p:blipFill>
        <p:spPr>
          <a:xfrm>
            <a:off x="854596" y="-653858"/>
            <a:ext cx="13971076" cy="8165716"/>
          </a:xfrm>
          <a:prstGeom prst="rect">
            <a:avLst/>
          </a:prstGeom>
        </p:spPr>
      </p:pic>
      <p:pic>
        <p:nvPicPr>
          <p:cNvPr id="6" name="Gráfico 5">
            <a:extLst>
              <a:ext uri="{FF2B5EF4-FFF2-40B4-BE49-F238E27FC236}">
                <a16:creationId xmlns:a16="http://schemas.microsoft.com/office/drawing/2014/main" id="{39741C86-EA00-2C17-81B8-FCF8989DEDA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0535728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FOTO dha 1/2  marco ">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D2FAD0CA-C3B0-B4E9-12EE-012A67D9A515}"/>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Marcador de texto 5">
            <a:extLst>
              <a:ext uri="{FF2B5EF4-FFF2-40B4-BE49-F238E27FC236}">
                <a16:creationId xmlns:a16="http://schemas.microsoft.com/office/drawing/2014/main" id="{3C73FBFA-1B56-6624-A1E9-FF9C1B05CEE5}"/>
              </a:ext>
            </a:extLst>
          </p:cNvPr>
          <p:cNvSpPr>
            <a:spLocks noGrp="1"/>
          </p:cNvSpPr>
          <p:nvPr>
            <p:ph type="body" sz="quarter" idx="52" hasCustomPrompt="1"/>
          </p:nvPr>
        </p:nvSpPr>
        <p:spPr>
          <a:xfrm>
            <a:off x="386544" y="786750"/>
            <a:ext cx="5128985" cy="476407"/>
          </a:xfrm>
          <a:prstGeom prst="rect">
            <a:avLst/>
          </a:prstGeom>
        </p:spPr>
        <p:txBody>
          <a:bodyPr>
            <a:noAutofit/>
          </a:bodyPr>
          <a:lstStyle>
            <a:lvl1pPr marL="0" indent="0" algn="l">
              <a:buNone/>
              <a:defRPr sz="1800" b="0" i="0">
                <a:solidFill>
                  <a:srgbClr val="FB002C"/>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78FB3777-10A9-2BE7-1045-7183E470D8E5}"/>
              </a:ext>
            </a:extLst>
          </p:cNvPr>
          <p:cNvSpPr>
            <a:spLocks noGrp="1"/>
          </p:cNvSpPr>
          <p:nvPr>
            <p:ph type="body" sz="quarter" idx="53" hasCustomPrompt="1"/>
          </p:nvPr>
        </p:nvSpPr>
        <p:spPr>
          <a:xfrm>
            <a:off x="386544" y="1329842"/>
            <a:ext cx="5128985" cy="357353"/>
          </a:xfrm>
          <a:prstGeom prst="rect">
            <a:avLst/>
          </a:prstGeom>
        </p:spPr>
        <p:txBody>
          <a:bodyPr>
            <a:noAutofit/>
          </a:bodyPr>
          <a:lstStyle>
            <a:lvl1pPr marL="0" indent="0" algn="l">
              <a:buNone/>
              <a:defRPr sz="1600" b="0" i="0">
                <a:solidFill>
                  <a:srgbClr val="2D373D"/>
                </a:solidFill>
                <a:latin typeface="Mapfre Text" pitchFamily="2" charset="77"/>
              </a:defRPr>
            </a:lvl1pPr>
          </a:lstStyle>
          <a:p>
            <a:pPr lvl="0"/>
            <a:r>
              <a:rPr lang="es-ES"/>
              <a:t>Haga clic para modificar título</a:t>
            </a:r>
          </a:p>
        </p:txBody>
      </p:sp>
      <p:sp>
        <p:nvSpPr>
          <p:cNvPr id="9" name="Marcador de texto 5">
            <a:extLst>
              <a:ext uri="{FF2B5EF4-FFF2-40B4-BE49-F238E27FC236}">
                <a16:creationId xmlns:a16="http://schemas.microsoft.com/office/drawing/2014/main" id="{2B8D33E9-1733-0796-2446-7B4C0BE8FFA7}"/>
              </a:ext>
            </a:extLst>
          </p:cNvPr>
          <p:cNvSpPr>
            <a:spLocks noGrp="1"/>
          </p:cNvSpPr>
          <p:nvPr>
            <p:ph type="body" sz="quarter" idx="54" hasCustomPrompt="1"/>
          </p:nvPr>
        </p:nvSpPr>
        <p:spPr>
          <a:xfrm>
            <a:off x="386545" y="1936001"/>
            <a:ext cx="5128985" cy="4633381"/>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1" name="Text Placeholder 7">
            <a:extLst>
              <a:ext uri="{FF2B5EF4-FFF2-40B4-BE49-F238E27FC236}">
                <a16:creationId xmlns:a16="http://schemas.microsoft.com/office/drawing/2014/main" id="{A61F282C-F4D9-DEDC-C6A3-A653FFB2EF89}"/>
              </a:ext>
            </a:extLst>
          </p:cNvPr>
          <p:cNvSpPr>
            <a:spLocks noGrp="1"/>
          </p:cNvSpPr>
          <p:nvPr>
            <p:ph type="body" sz="quarter" idx="50" hasCustomPrompt="1"/>
          </p:nvPr>
        </p:nvSpPr>
        <p:spPr>
          <a:xfrm>
            <a:off x="386544" y="288617"/>
            <a:ext cx="5128986" cy="249326"/>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3" name="Picture Placeholder 2">
            <a:extLst>
              <a:ext uri="{FF2B5EF4-FFF2-40B4-BE49-F238E27FC236}">
                <a16:creationId xmlns:a16="http://schemas.microsoft.com/office/drawing/2014/main" id="{BF8D09FB-AE55-AE7E-14DC-D235DB233E39}"/>
              </a:ext>
            </a:extLst>
          </p:cNvPr>
          <p:cNvSpPr>
            <a:spLocks noGrp="1"/>
          </p:cNvSpPr>
          <p:nvPr>
            <p:ph type="pic" sz="quarter" idx="18"/>
          </p:nvPr>
        </p:nvSpPr>
        <p:spPr>
          <a:xfrm>
            <a:off x="5986029" y="314794"/>
            <a:ext cx="5819426" cy="6156136"/>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spTree>
    <p:extLst>
      <p:ext uri="{BB962C8B-B14F-4D97-AF65-F5344CB8AC3E}">
        <p14:creationId xmlns:p14="http://schemas.microsoft.com/office/powerpoint/2010/main" val="1731266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FOTO dha 1/2  marco - con trebol">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D2FAD0CA-C3B0-B4E9-12EE-012A67D9A515}"/>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4" name="Marcador de texto 5">
            <a:extLst>
              <a:ext uri="{FF2B5EF4-FFF2-40B4-BE49-F238E27FC236}">
                <a16:creationId xmlns:a16="http://schemas.microsoft.com/office/drawing/2014/main" id="{3C73FBFA-1B56-6624-A1E9-FF9C1B05CEE5}"/>
              </a:ext>
            </a:extLst>
          </p:cNvPr>
          <p:cNvSpPr>
            <a:spLocks noGrp="1"/>
          </p:cNvSpPr>
          <p:nvPr>
            <p:ph type="body" sz="quarter" idx="52" hasCustomPrompt="1"/>
          </p:nvPr>
        </p:nvSpPr>
        <p:spPr>
          <a:xfrm>
            <a:off x="386544" y="786750"/>
            <a:ext cx="5128985" cy="476407"/>
          </a:xfrm>
          <a:prstGeom prst="rect">
            <a:avLst/>
          </a:prstGeom>
        </p:spPr>
        <p:txBody>
          <a:bodyPr>
            <a:noAutofit/>
          </a:bodyPr>
          <a:lstStyle>
            <a:lvl1pPr marL="0" indent="0" algn="l">
              <a:buNone/>
              <a:defRPr sz="1800" b="0" i="0">
                <a:solidFill>
                  <a:srgbClr val="FB002C"/>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78FB3777-10A9-2BE7-1045-7183E470D8E5}"/>
              </a:ext>
            </a:extLst>
          </p:cNvPr>
          <p:cNvSpPr>
            <a:spLocks noGrp="1"/>
          </p:cNvSpPr>
          <p:nvPr>
            <p:ph type="body" sz="quarter" idx="53" hasCustomPrompt="1"/>
          </p:nvPr>
        </p:nvSpPr>
        <p:spPr>
          <a:xfrm>
            <a:off x="386544" y="1329842"/>
            <a:ext cx="5128985" cy="357353"/>
          </a:xfrm>
          <a:prstGeom prst="rect">
            <a:avLst/>
          </a:prstGeom>
        </p:spPr>
        <p:txBody>
          <a:bodyPr>
            <a:noAutofit/>
          </a:bodyPr>
          <a:lstStyle>
            <a:lvl1pPr marL="0" indent="0" algn="l">
              <a:buNone/>
              <a:defRPr sz="1600" b="0" i="0">
                <a:solidFill>
                  <a:srgbClr val="2D373D"/>
                </a:solidFill>
                <a:latin typeface="Mapfre Text" pitchFamily="2" charset="77"/>
              </a:defRPr>
            </a:lvl1pPr>
          </a:lstStyle>
          <a:p>
            <a:pPr lvl="0"/>
            <a:r>
              <a:rPr lang="es-ES"/>
              <a:t>Haga clic para modificar título</a:t>
            </a:r>
          </a:p>
        </p:txBody>
      </p:sp>
      <p:sp>
        <p:nvSpPr>
          <p:cNvPr id="9" name="Marcador de texto 5">
            <a:extLst>
              <a:ext uri="{FF2B5EF4-FFF2-40B4-BE49-F238E27FC236}">
                <a16:creationId xmlns:a16="http://schemas.microsoft.com/office/drawing/2014/main" id="{2B8D33E9-1733-0796-2446-7B4C0BE8FFA7}"/>
              </a:ext>
            </a:extLst>
          </p:cNvPr>
          <p:cNvSpPr>
            <a:spLocks noGrp="1"/>
          </p:cNvSpPr>
          <p:nvPr>
            <p:ph type="body" sz="quarter" idx="54" hasCustomPrompt="1"/>
          </p:nvPr>
        </p:nvSpPr>
        <p:spPr>
          <a:xfrm>
            <a:off x="386545" y="1936001"/>
            <a:ext cx="5128985" cy="4633381"/>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1" name="Text Placeholder 7">
            <a:extLst>
              <a:ext uri="{FF2B5EF4-FFF2-40B4-BE49-F238E27FC236}">
                <a16:creationId xmlns:a16="http://schemas.microsoft.com/office/drawing/2014/main" id="{A61F282C-F4D9-DEDC-C6A3-A653FFB2EF89}"/>
              </a:ext>
            </a:extLst>
          </p:cNvPr>
          <p:cNvSpPr>
            <a:spLocks noGrp="1"/>
          </p:cNvSpPr>
          <p:nvPr>
            <p:ph type="body" sz="quarter" idx="50" hasCustomPrompt="1"/>
          </p:nvPr>
        </p:nvSpPr>
        <p:spPr>
          <a:xfrm>
            <a:off x="386544" y="288617"/>
            <a:ext cx="5128986" cy="249326"/>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3" name="Picture Placeholder 2">
            <a:extLst>
              <a:ext uri="{FF2B5EF4-FFF2-40B4-BE49-F238E27FC236}">
                <a16:creationId xmlns:a16="http://schemas.microsoft.com/office/drawing/2014/main" id="{BF8D09FB-AE55-AE7E-14DC-D235DB233E39}"/>
              </a:ext>
            </a:extLst>
          </p:cNvPr>
          <p:cNvSpPr>
            <a:spLocks noGrp="1"/>
          </p:cNvSpPr>
          <p:nvPr>
            <p:ph type="pic" sz="quarter" idx="18"/>
          </p:nvPr>
        </p:nvSpPr>
        <p:spPr>
          <a:xfrm>
            <a:off x="5986029" y="314794"/>
            <a:ext cx="5819426" cy="6156136"/>
          </a:xfrm>
          <a:prstGeom prst="round2DiagRect">
            <a:avLst>
              <a:gd name="adj1" fmla="val 2587"/>
              <a:gd name="adj2" fmla="val 3639"/>
            </a:avLst>
          </a:prstGeom>
          <a:ln w="25400">
            <a:noFill/>
          </a:ln>
        </p:spPr>
        <p:txBody>
          <a:bodyPr>
            <a:normAutofit/>
          </a:bodyPr>
          <a:lstStyle>
            <a:lvl1pPr>
              <a:defRPr sz="2000" b="0" i="0">
                <a:latin typeface="Mapfre Text" pitchFamily="2" charset="77"/>
              </a:defRPr>
            </a:lvl1pPr>
          </a:lstStyle>
          <a:p>
            <a:endParaRPr lang="en-ES"/>
          </a:p>
        </p:txBody>
      </p:sp>
      <p:pic>
        <p:nvPicPr>
          <p:cNvPr id="6" name="Gráfico 5">
            <a:extLst>
              <a:ext uri="{FF2B5EF4-FFF2-40B4-BE49-F238E27FC236}">
                <a16:creationId xmlns:a16="http://schemas.microsoft.com/office/drawing/2014/main" id="{FE720497-97CE-CB55-30F6-138D52A65D6B}"/>
              </a:ext>
            </a:extLst>
          </p:cNvPr>
          <p:cNvPicPr>
            <a:picLocks noChangeAspect="1"/>
          </p:cNvPicPr>
          <p:nvPr userDrawn="1"/>
        </p:nvPicPr>
        <p:blipFill>
          <a:blip>
            <a:extLst>
              <a:ext uri="{96DAC541-7B7A-43D3-8B79-37D633B846F1}">
                <asvg:svgBlip xmlns:asvg="http://schemas.microsoft.com/office/drawing/2016/SVG/main" r:embed="rId2"/>
              </a:ext>
            </a:extLst>
          </a:blip>
          <a:srcRect l="23092" t="26554" r="23418" b="31686"/>
          <a:stretch>
            <a:fillRect/>
          </a:stretch>
        </p:blipFill>
        <p:spPr>
          <a:xfrm>
            <a:off x="-3094372" y="1936001"/>
            <a:ext cx="9080401" cy="5307249"/>
          </a:xfrm>
          <a:prstGeom prst="rect">
            <a:avLst/>
          </a:prstGeom>
        </p:spPr>
      </p:pic>
    </p:spTree>
    <p:extLst>
      <p:ext uri="{BB962C8B-B14F-4D97-AF65-F5344CB8AC3E}">
        <p14:creationId xmlns:p14="http://schemas.microsoft.com/office/powerpoint/2010/main" val="66632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ja 1/3 roja izda">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B5EEDF04-D0EF-C964-BD0F-11462B22DD5A}"/>
              </a:ext>
            </a:extLst>
          </p:cNvPr>
          <p:cNvSpPr txBox="1">
            <a:spLocks noGrp="1"/>
          </p:cNvSpPr>
          <p:nvPr>
            <p:ph type="sldNum" sz="quarter" idx="2"/>
          </p:nvPr>
        </p:nvSpPr>
        <p:spPr>
          <a:xfrm>
            <a:off x="11747499" y="6470930"/>
            <a:ext cx="444501" cy="387070"/>
          </a:xfrm>
          <a:prstGeom prst="rect">
            <a:avLst/>
          </a:prstGeom>
          <a:ln>
            <a:solidFill>
              <a:schemeClr val="bg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6" name="Marcador de texto 5">
            <a:extLst>
              <a:ext uri="{FF2B5EF4-FFF2-40B4-BE49-F238E27FC236}">
                <a16:creationId xmlns:a16="http://schemas.microsoft.com/office/drawing/2014/main" id="{E2CA78F6-74FB-6CB9-D32E-7D2E786C67F1}"/>
              </a:ext>
            </a:extLst>
          </p:cNvPr>
          <p:cNvSpPr>
            <a:spLocks noGrp="1"/>
          </p:cNvSpPr>
          <p:nvPr>
            <p:ph type="body" sz="quarter" idx="52" hasCustomPrompt="1"/>
          </p:nvPr>
        </p:nvSpPr>
        <p:spPr>
          <a:xfrm>
            <a:off x="3966693" y="1388026"/>
            <a:ext cx="7851638" cy="476407"/>
          </a:xfrm>
          <a:prstGeom prst="rect">
            <a:avLst/>
          </a:prstGeom>
        </p:spPr>
        <p:txBody>
          <a:bodyPr>
            <a:noAutofit/>
          </a:bodyPr>
          <a:lstStyle>
            <a:lvl1pPr marL="0" indent="0" algn="l">
              <a:buNone/>
              <a:defRPr sz="1800" b="0" i="0">
                <a:solidFill>
                  <a:srgbClr val="FB002C"/>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CBC10EDA-061C-191F-12D6-9CDBE02E2EB8}"/>
              </a:ext>
            </a:extLst>
          </p:cNvPr>
          <p:cNvSpPr>
            <a:spLocks noGrp="1"/>
          </p:cNvSpPr>
          <p:nvPr>
            <p:ph type="body" sz="quarter" idx="53" hasCustomPrompt="1"/>
          </p:nvPr>
        </p:nvSpPr>
        <p:spPr>
          <a:xfrm>
            <a:off x="3966693" y="1931118"/>
            <a:ext cx="7851638" cy="357353"/>
          </a:xfrm>
          <a:prstGeom prst="rect">
            <a:avLst/>
          </a:prstGeom>
        </p:spPr>
        <p:txBody>
          <a:bodyPr>
            <a:noAutofit/>
          </a:bodyPr>
          <a:lstStyle>
            <a:lvl1pPr marL="0" indent="0" algn="l">
              <a:buNone/>
              <a:defRPr sz="1600" b="0" i="0">
                <a:solidFill>
                  <a:srgbClr val="600011"/>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425BB3C9-C3A9-99A3-0AEC-17FCAD9E282F}"/>
              </a:ext>
            </a:extLst>
          </p:cNvPr>
          <p:cNvSpPr>
            <a:spLocks noGrp="1"/>
          </p:cNvSpPr>
          <p:nvPr>
            <p:ph type="body" sz="quarter" idx="54" hasCustomPrompt="1"/>
          </p:nvPr>
        </p:nvSpPr>
        <p:spPr>
          <a:xfrm>
            <a:off x="3966693" y="2586393"/>
            <a:ext cx="7851638" cy="3398929"/>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4" name="Text Placeholder 7">
            <a:extLst>
              <a:ext uri="{FF2B5EF4-FFF2-40B4-BE49-F238E27FC236}">
                <a16:creationId xmlns:a16="http://schemas.microsoft.com/office/drawing/2014/main" id="{EF302085-C084-29A9-CBFD-27C65BA40806}"/>
              </a:ext>
            </a:extLst>
          </p:cNvPr>
          <p:cNvSpPr>
            <a:spLocks noGrp="1"/>
          </p:cNvSpPr>
          <p:nvPr>
            <p:ph type="body" sz="quarter" idx="50" hasCustomPrompt="1"/>
          </p:nvPr>
        </p:nvSpPr>
        <p:spPr>
          <a:xfrm>
            <a:off x="373670" y="288617"/>
            <a:ext cx="5128986" cy="249326"/>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6" name="Shape 7">
            <a:extLst>
              <a:ext uri="{FF2B5EF4-FFF2-40B4-BE49-F238E27FC236}">
                <a16:creationId xmlns:a16="http://schemas.microsoft.com/office/drawing/2014/main" id="{CC8C85BA-96FD-D801-D810-6EBAD224EF00}"/>
              </a:ext>
            </a:extLst>
          </p:cNvPr>
          <p:cNvSpPr/>
          <p:nvPr userDrawn="1"/>
        </p:nvSpPr>
        <p:spPr>
          <a:xfrm>
            <a:off x="373670" y="699247"/>
            <a:ext cx="3309806" cy="5893256"/>
          </a:xfrm>
          <a:prstGeom prst="roundRect">
            <a:avLst>
              <a:gd name="adj" fmla="val 9487"/>
            </a:avLst>
          </a:prstGeom>
          <a:solidFill>
            <a:srgbClr val="FB002C"/>
          </a:solidFill>
          <a:ln w="12700">
            <a:noFill/>
            <a:prstDash val="solid"/>
          </a:ln>
        </p:spPr>
        <p:txBody>
          <a:bodyPr/>
          <a:lstStyle/>
          <a:p>
            <a:endParaRPr lang="es-ES"/>
          </a:p>
        </p:txBody>
      </p:sp>
      <p:sp>
        <p:nvSpPr>
          <p:cNvPr id="19" name="Marcador de texto 5">
            <a:extLst>
              <a:ext uri="{FF2B5EF4-FFF2-40B4-BE49-F238E27FC236}">
                <a16:creationId xmlns:a16="http://schemas.microsoft.com/office/drawing/2014/main" id="{C3E5D554-E2E4-BCD6-5742-DF400C504E6C}"/>
              </a:ext>
            </a:extLst>
          </p:cNvPr>
          <p:cNvSpPr>
            <a:spLocks noGrp="1"/>
          </p:cNvSpPr>
          <p:nvPr>
            <p:ph type="body" sz="quarter" idx="55" hasCustomPrompt="1"/>
          </p:nvPr>
        </p:nvSpPr>
        <p:spPr>
          <a:xfrm>
            <a:off x="671481" y="1388025"/>
            <a:ext cx="2266682" cy="476407"/>
          </a:xfrm>
          <a:prstGeom prst="rect">
            <a:avLst/>
          </a:prstGeom>
        </p:spPr>
        <p:txBody>
          <a:bodyPr>
            <a:noAutofit/>
          </a:bodyPr>
          <a:lstStyle>
            <a:lvl1pPr marL="0" indent="0" algn="l">
              <a:buNone/>
              <a:defRPr sz="3200" b="0" i="0">
                <a:solidFill>
                  <a:schemeClr val="bg1"/>
                </a:solidFill>
                <a:latin typeface="Mapfre Text" pitchFamily="2" charset="77"/>
              </a:defRPr>
            </a:lvl1pPr>
          </a:lstStyle>
          <a:p>
            <a:pPr lvl="0"/>
            <a:r>
              <a:rPr lang="es-ES"/>
              <a:t>HAGA CLIC PARA MODIFICAR TÍTULO</a:t>
            </a:r>
          </a:p>
        </p:txBody>
      </p:sp>
      <p:sp>
        <p:nvSpPr>
          <p:cNvPr id="20" name="Marcador de texto 5">
            <a:extLst>
              <a:ext uri="{FF2B5EF4-FFF2-40B4-BE49-F238E27FC236}">
                <a16:creationId xmlns:a16="http://schemas.microsoft.com/office/drawing/2014/main" id="{FC4A81D6-271E-BC11-F7E9-5D409C45BEE6}"/>
              </a:ext>
            </a:extLst>
          </p:cNvPr>
          <p:cNvSpPr>
            <a:spLocks noGrp="1"/>
          </p:cNvSpPr>
          <p:nvPr>
            <p:ph type="body" sz="quarter" idx="56" hasCustomPrompt="1"/>
          </p:nvPr>
        </p:nvSpPr>
        <p:spPr>
          <a:xfrm>
            <a:off x="671481" y="5701775"/>
            <a:ext cx="2266682" cy="476407"/>
          </a:xfrm>
          <a:prstGeom prst="rect">
            <a:avLst/>
          </a:prstGeom>
        </p:spPr>
        <p:txBody>
          <a:bodyPr>
            <a:noAutofit/>
          </a:bodyPr>
          <a:lstStyle>
            <a:lvl1pPr marL="0" indent="0" algn="l">
              <a:buNone/>
              <a:defRPr sz="1400" b="0" i="0">
                <a:solidFill>
                  <a:schemeClr val="bg1"/>
                </a:solidFill>
                <a:latin typeface="Mapfre Text" pitchFamily="2" charset="77"/>
              </a:defRPr>
            </a:lvl1pPr>
          </a:lstStyle>
          <a:p>
            <a:pPr lvl="0"/>
            <a:r>
              <a:rPr lang="es-ES"/>
              <a:t>HAGA CLIC PARA MODIFICAR TÍTULO</a:t>
            </a:r>
          </a:p>
        </p:txBody>
      </p:sp>
      <p:pic>
        <p:nvPicPr>
          <p:cNvPr id="4" name="Gráfico 3">
            <a:extLst>
              <a:ext uri="{FF2B5EF4-FFF2-40B4-BE49-F238E27FC236}">
                <a16:creationId xmlns:a16="http://schemas.microsoft.com/office/drawing/2014/main" id="{45E28726-5D76-0923-E1A8-F27C309F1A2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60140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APITULO foto - fondo rojo">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F6CFE37-1EB6-D707-DB07-197E39148B8E}"/>
              </a:ext>
            </a:extLst>
          </p:cNvPr>
          <p:cNvSpPr>
            <a:spLocks noGrp="1"/>
          </p:cNvSpPr>
          <p:nvPr>
            <p:ph type="pic" sz="quarter" idx="15"/>
          </p:nvPr>
        </p:nvSpPr>
        <p:spPr>
          <a:xfrm>
            <a:off x="444500" y="552450"/>
            <a:ext cx="11303000" cy="5326063"/>
          </a:xfrm>
          <a:prstGeom prst="round2DiagRect">
            <a:avLst>
              <a:gd name="adj1" fmla="val 3199"/>
              <a:gd name="adj2" fmla="val 2999"/>
            </a:avLst>
          </a:prstGeom>
        </p:spPr>
        <p:txBody>
          <a:bodyPr>
            <a:normAutofit/>
          </a:bodyPr>
          <a:lstStyle>
            <a:lvl1pPr>
              <a:defRPr sz="2000" b="0" i="0">
                <a:latin typeface="Mapfre Text" pitchFamily="2" charset="77"/>
              </a:defRPr>
            </a:lvl1pPr>
          </a:lstStyle>
          <a:p>
            <a:endParaRPr lang="en-ES"/>
          </a:p>
        </p:txBody>
      </p:sp>
      <p:pic>
        <p:nvPicPr>
          <p:cNvPr id="6" name="Graphic 5">
            <a:extLst>
              <a:ext uri="{FF2B5EF4-FFF2-40B4-BE49-F238E27FC236}">
                <a16:creationId xmlns:a16="http://schemas.microsoft.com/office/drawing/2014/main" id="{43DD847B-905B-61AC-BB9A-0B10B44664D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22069" y="5987797"/>
            <a:ext cx="2248842" cy="647708"/>
          </a:xfrm>
          <a:prstGeom prst="rect">
            <a:avLst/>
          </a:prstGeom>
        </p:spPr>
      </p:pic>
      <p:sp>
        <p:nvSpPr>
          <p:cNvPr id="8" name="Título 1">
            <a:extLst>
              <a:ext uri="{FF2B5EF4-FFF2-40B4-BE49-F238E27FC236}">
                <a16:creationId xmlns:a16="http://schemas.microsoft.com/office/drawing/2014/main" id="{D48B9639-22FA-2E68-0B1E-AE6644681302}"/>
              </a:ext>
            </a:extLst>
          </p:cNvPr>
          <p:cNvSpPr>
            <a:spLocks noGrp="1"/>
          </p:cNvSpPr>
          <p:nvPr>
            <p:ph type="title" hasCustomPrompt="1"/>
          </p:nvPr>
        </p:nvSpPr>
        <p:spPr>
          <a:xfrm>
            <a:off x="1162904" y="2191946"/>
            <a:ext cx="10190896" cy="1325563"/>
          </a:xfrm>
        </p:spPr>
        <p:txBody>
          <a:bodyPr>
            <a:normAutofit/>
          </a:bodyPr>
          <a:lstStyle>
            <a:lvl1pPr>
              <a:defRPr sz="4000" b="0" i="0">
                <a:solidFill>
                  <a:srgbClr val="FB002C"/>
                </a:solidFill>
                <a:latin typeface="Mapfre Text Medium" pitchFamily="2" charset="77"/>
              </a:defRPr>
            </a:lvl1pPr>
          </a:lstStyle>
          <a:p>
            <a:r>
              <a:rPr lang="es-ES"/>
              <a:t>Haga clic para agregar título</a:t>
            </a:r>
          </a:p>
        </p:txBody>
      </p:sp>
      <p:sp>
        <p:nvSpPr>
          <p:cNvPr id="9" name="Marcador de texto 11">
            <a:extLst>
              <a:ext uri="{FF2B5EF4-FFF2-40B4-BE49-F238E27FC236}">
                <a16:creationId xmlns:a16="http://schemas.microsoft.com/office/drawing/2014/main" id="{1807B00B-BB6B-33D2-B78A-A7A02EF0FE88}"/>
              </a:ext>
            </a:extLst>
          </p:cNvPr>
          <p:cNvSpPr>
            <a:spLocks noGrp="1"/>
          </p:cNvSpPr>
          <p:nvPr>
            <p:ph type="body" sz="quarter" idx="10" hasCustomPrompt="1"/>
          </p:nvPr>
        </p:nvSpPr>
        <p:spPr>
          <a:xfrm>
            <a:off x="1163638" y="3517900"/>
            <a:ext cx="10190162" cy="571500"/>
          </a:xfrm>
          <a:prstGeom prst="rect">
            <a:avLst/>
          </a:prstGeom>
        </p:spPr>
        <p:txBody>
          <a:bodyPr>
            <a:normAutofit/>
          </a:bodyPr>
          <a:lstStyle>
            <a:lvl1pPr marL="0" indent="0">
              <a:buNone/>
              <a:defRPr sz="1800" b="0" i="0">
                <a:solidFill>
                  <a:srgbClr val="40000B"/>
                </a:solidFill>
                <a:latin typeface="Mapfre Text" pitchFamily="2" charset="77"/>
              </a:defRPr>
            </a:lvl1pPr>
          </a:lstStyle>
          <a:p>
            <a:pPr lvl="0"/>
            <a:r>
              <a:rPr lang="es-ES"/>
              <a:t>HAGA CLIC PARA AGREGAR SUBTÍTULO</a:t>
            </a:r>
          </a:p>
        </p:txBody>
      </p:sp>
      <p:pic>
        <p:nvPicPr>
          <p:cNvPr id="5" name="Gráfico 4">
            <a:extLst>
              <a:ext uri="{FF2B5EF4-FFF2-40B4-BE49-F238E27FC236}">
                <a16:creationId xmlns:a16="http://schemas.microsoft.com/office/drawing/2014/main" id="{6B748D64-B28C-5C2E-C7F9-35516CE4B6F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14851150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aja 1/3 roja izda-conTrebol">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B5EEDF04-D0EF-C964-BD0F-11462B22DD5A}"/>
              </a:ext>
            </a:extLst>
          </p:cNvPr>
          <p:cNvSpPr txBox="1">
            <a:spLocks noGrp="1"/>
          </p:cNvSpPr>
          <p:nvPr>
            <p:ph type="sldNum" sz="quarter" idx="2"/>
          </p:nvPr>
        </p:nvSpPr>
        <p:spPr>
          <a:xfrm>
            <a:off x="11747499" y="6470930"/>
            <a:ext cx="444501" cy="387070"/>
          </a:xfrm>
          <a:prstGeom prst="rect">
            <a:avLst/>
          </a:prstGeom>
          <a:ln>
            <a:solidFill>
              <a:schemeClr val="bg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6" name="Marcador de texto 5">
            <a:extLst>
              <a:ext uri="{FF2B5EF4-FFF2-40B4-BE49-F238E27FC236}">
                <a16:creationId xmlns:a16="http://schemas.microsoft.com/office/drawing/2014/main" id="{E2CA78F6-74FB-6CB9-D32E-7D2E786C67F1}"/>
              </a:ext>
            </a:extLst>
          </p:cNvPr>
          <p:cNvSpPr>
            <a:spLocks noGrp="1"/>
          </p:cNvSpPr>
          <p:nvPr>
            <p:ph type="body" sz="quarter" idx="52" hasCustomPrompt="1"/>
          </p:nvPr>
        </p:nvSpPr>
        <p:spPr>
          <a:xfrm>
            <a:off x="3966693" y="1388026"/>
            <a:ext cx="7851638" cy="476407"/>
          </a:xfrm>
          <a:prstGeom prst="rect">
            <a:avLst/>
          </a:prstGeom>
        </p:spPr>
        <p:txBody>
          <a:bodyPr>
            <a:noAutofit/>
          </a:bodyPr>
          <a:lstStyle>
            <a:lvl1pPr marL="0" indent="0" algn="l">
              <a:buNone/>
              <a:defRPr sz="1800" b="0" i="0">
                <a:solidFill>
                  <a:srgbClr val="FB002C"/>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CBC10EDA-061C-191F-12D6-9CDBE02E2EB8}"/>
              </a:ext>
            </a:extLst>
          </p:cNvPr>
          <p:cNvSpPr>
            <a:spLocks noGrp="1"/>
          </p:cNvSpPr>
          <p:nvPr>
            <p:ph type="body" sz="quarter" idx="53" hasCustomPrompt="1"/>
          </p:nvPr>
        </p:nvSpPr>
        <p:spPr>
          <a:xfrm>
            <a:off x="3966693" y="1931118"/>
            <a:ext cx="7851638" cy="357353"/>
          </a:xfrm>
          <a:prstGeom prst="rect">
            <a:avLst/>
          </a:prstGeom>
        </p:spPr>
        <p:txBody>
          <a:bodyPr>
            <a:noAutofit/>
          </a:bodyPr>
          <a:lstStyle>
            <a:lvl1pPr marL="0" indent="0" algn="l">
              <a:buNone/>
              <a:defRPr sz="1600" b="0" i="0">
                <a:solidFill>
                  <a:srgbClr val="600011"/>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425BB3C9-C3A9-99A3-0AEC-17FCAD9E282F}"/>
              </a:ext>
            </a:extLst>
          </p:cNvPr>
          <p:cNvSpPr>
            <a:spLocks noGrp="1"/>
          </p:cNvSpPr>
          <p:nvPr>
            <p:ph type="body" sz="quarter" idx="54" hasCustomPrompt="1"/>
          </p:nvPr>
        </p:nvSpPr>
        <p:spPr>
          <a:xfrm>
            <a:off x="3966693" y="2586393"/>
            <a:ext cx="7851638" cy="3398929"/>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4" name="Text Placeholder 7">
            <a:extLst>
              <a:ext uri="{FF2B5EF4-FFF2-40B4-BE49-F238E27FC236}">
                <a16:creationId xmlns:a16="http://schemas.microsoft.com/office/drawing/2014/main" id="{EF302085-C084-29A9-CBFD-27C65BA40806}"/>
              </a:ext>
            </a:extLst>
          </p:cNvPr>
          <p:cNvSpPr>
            <a:spLocks noGrp="1"/>
          </p:cNvSpPr>
          <p:nvPr>
            <p:ph type="body" sz="quarter" idx="50" hasCustomPrompt="1"/>
          </p:nvPr>
        </p:nvSpPr>
        <p:spPr>
          <a:xfrm>
            <a:off x="373670" y="288617"/>
            <a:ext cx="5128986" cy="249326"/>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6" name="Shape 7">
            <a:extLst>
              <a:ext uri="{FF2B5EF4-FFF2-40B4-BE49-F238E27FC236}">
                <a16:creationId xmlns:a16="http://schemas.microsoft.com/office/drawing/2014/main" id="{CC8C85BA-96FD-D801-D810-6EBAD224EF00}"/>
              </a:ext>
            </a:extLst>
          </p:cNvPr>
          <p:cNvSpPr/>
          <p:nvPr userDrawn="1"/>
        </p:nvSpPr>
        <p:spPr>
          <a:xfrm>
            <a:off x="373670" y="699247"/>
            <a:ext cx="3309806" cy="5893256"/>
          </a:xfrm>
          <a:prstGeom prst="roundRect">
            <a:avLst>
              <a:gd name="adj" fmla="val 9487"/>
            </a:avLst>
          </a:prstGeom>
          <a:solidFill>
            <a:srgbClr val="FB002C"/>
          </a:solidFill>
          <a:ln w="12700">
            <a:noFill/>
            <a:prstDash val="solid"/>
          </a:ln>
        </p:spPr>
        <p:txBody>
          <a:bodyPr/>
          <a:lstStyle/>
          <a:p>
            <a:endParaRPr lang="es-ES"/>
          </a:p>
        </p:txBody>
      </p:sp>
      <p:sp>
        <p:nvSpPr>
          <p:cNvPr id="19" name="Marcador de texto 5">
            <a:extLst>
              <a:ext uri="{FF2B5EF4-FFF2-40B4-BE49-F238E27FC236}">
                <a16:creationId xmlns:a16="http://schemas.microsoft.com/office/drawing/2014/main" id="{C3E5D554-E2E4-BCD6-5742-DF400C504E6C}"/>
              </a:ext>
            </a:extLst>
          </p:cNvPr>
          <p:cNvSpPr>
            <a:spLocks noGrp="1"/>
          </p:cNvSpPr>
          <p:nvPr>
            <p:ph type="body" sz="quarter" idx="55" hasCustomPrompt="1"/>
          </p:nvPr>
        </p:nvSpPr>
        <p:spPr>
          <a:xfrm>
            <a:off x="671481" y="1388025"/>
            <a:ext cx="2266682" cy="476407"/>
          </a:xfrm>
          <a:prstGeom prst="rect">
            <a:avLst/>
          </a:prstGeom>
        </p:spPr>
        <p:txBody>
          <a:bodyPr>
            <a:noAutofit/>
          </a:bodyPr>
          <a:lstStyle>
            <a:lvl1pPr marL="0" indent="0" algn="l">
              <a:buNone/>
              <a:defRPr sz="3200" b="0" i="0">
                <a:solidFill>
                  <a:schemeClr val="bg1"/>
                </a:solidFill>
                <a:latin typeface="Mapfre Text" pitchFamily="2" charset="77"/>
              </a:defRPr>
            </a:lvl1pPr>
          </a:lstStyle>
          <a:p>
            <a:pPr lvl="0"/>
            <a:r>
              <a:rPr lang="es-ES"/>
              <a:t>HAGA CLIC PARA MODIFICAR TÍTULO</a:t>
            </a:r>
          </a:p>
        </p:txBody>
      </p:sp>
      <p:sp>
        <p:nvSpPr>
          <p:cNvPr id="20" name="Marcador de texto 5">
            <a:extLst>
              <a:ext uri="{FF2B5EF4-FFF2-40B4-BE49-F238E27FC236}">
                <a16:creationId xmlns:a16="http://schemas.microsoft.com/office/drawing/2014/main" id="{FC4A81D6-271E-BC11-F7E9-5D409C45BEE6}"/>
              </a:ext>
            </a:extLst>
          </p:cNvPr>
          <p:cNvSpPr>
            <a:spLocks noGrp="1"/>
          </p:cNvSpPr>
          <p:nvPr>
            <p:ph type="body" sz="quarter" idx="56" hasCustomPrompt="1"/>
          </p:nvPr>
        </p:nvSpPr>
        <p:spPr>
          <a:xfrm>
            <a:off x="671481" y="5701775"/>
            <a:ext cx="2266682" cy="476407"/>
          </a:xfrm>
          <a:prstGeom prst="rect">
            <a:avLst/>
          </a:prstGeom>
        </p:spPr>
        <p:txBody>
          <a:bodyPr>
            <a:noAutofit/>
          </a:bodyPr>
          <a:lstStyle>
            <a:lvl1pPr marL="0" indent="0" algn="l">
              <a:buNone/>
              <a:defRPr sz="1400" b="0" i="0">
                <a:solidFill>
                  <a:schemeClr val="bg1"/>
                </a:solidFill>
                <a:latin typeface="Mapfre Text" pitchFamily="2" charset="77"/>
              </a:defRPr>
            </a:lvl1pPr>
          </a:lstStyle>
          <a:p>
            <a:pPr lvl="0"/>
            <a:r>
              <a:rPr lang="es-ES"/>
              <a:t>HAGA CLIC PARA MODIFICAR TÍTULO</a:t>
            </a:r>
          </a:p>
        </p:txBody>
      </p:sp>
      <p:pic>
        <p:nvPicPr>
          <p:cNvPr id="4" name="Gráfico 3">
            <a:extLst>
              <a:ext uri="{FF2B5EF4-FFF2-40B4-BE49-F238E27FC236}">
                <a16:creationId xmlns:a16="http://schemas.microsoft.com/office/drawing/2014/main" id="{42FA7E5C-08F5-4C9E-FBCB-34A090E5C9F4}"/>
              </a:ext>
            </a:extLst>
          </p:cNvPr>
          <p:cNvPicPr>
            <a:picLocks noChangeAspect="1"/>
          </p:cNvPicPr>
          <p:nvPr userDrawn="1"/>
        </p:nvPicPr>
        <p:blipFill>
          <a:blip>
            <a:extLst>
              <a:ext uri="{96DAC541-7B7A-43D3-8B79-37D633B846F1}">
                <asvg:svgBlip xmlns:asvg="http://schemas.microsoft.com/office/drawing/2016/SVG/main" r:embed="rId2"/>
              </a:ext>
            </a:extLst>
          </a:blip>
          <a:srcRect l="23092" t="26554" r="23418" b="31686"/>
          <a:stretch>
            <a:fillRect/>
          </a:stretch>
        </p:blipFill>
        <p:spPr>
          <a:xfrm>
            <a:off x="5502656" y="-378145"/>
            <a:ext cx="11171429" cy="6529398"/>
          </a:xfrm>
          <a:prstGeom prst="rect">
            <a:avLst/>
          </a:prstGeom>
        </p:spPr>
      </p:pic>
      <p:pic>
        <p:nvPicPr>
          <p:cNvPr id="5" name="Gráfico 4">
            <a:extLst>
              <a:ext uri="{FF2B5EF4-FFF2-40B4-BE49-F238E27FC236}">
                <a16:creationId xmlns:a16="http://schemas.microsoft.com/office/drawing/2014/main" id="{36D6007C-8346-B956-6F96-6E36E2D440F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101066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aja 1/3 roja izda dos columnas">
    <p:bg>
      <p:bgPr>
        <a:solidFill>
          <a:srgbClr val="FFFFFF"/>
        </a:solidFill>
        <a:effectLst/>
      </p:bgPr>
    </p:bg>
    <p:spTree>
      <p:nvGrpSpPr>
        <p:cNvPr id="1" name=""/>
        <p:cNvGrpSpPr/>
        <p:nvPr/>
      </p:nvGrpSpPr>
      <p:grpSpPr>
        <a:xfrm>
          <a:off x="0" y="0"/>
          <a:ext cx="0" cy="0"/>
          <a:chOff x="0" y="0"/>
          <a:chExt cx="0" cy="0"/>
        </a:xfrm>
      </p:grpSpPr>
      <p:sp>
        <p:nvSpPr>
          <p:cNvPr id="4" name="Shape 7">
            <a:extLst>
              <a:ext uri="{FF2B5EF4-FFF2-40B4-BE49-F238E27FC236}">
                <a16:creationId xmlns:a16="http://schemas.microsoft.com/office/drawing/2014/main" id="{742B00E3-67D8-7185-1705-8233A7D859CB}"/>
              </a:ext>
            </a:extLst>
          </p:cNvPr>
          <p:cNvSpPr/>
          <p:nvPr userDrawn="1"/>
        </p:nvSpPr>
        <p:spPr>
          <a:xfrm>
            <a:off x="373670" y="699247"/>
            <a:ext cx="3309806" cy="5893256"/>
          </a:xfrm>
          <a:prstGeom prst="roundRect">
            <a:avLst>
              <a:gd name="adj" fmla="val 9487"/>
            </a:avLst>
          </a:prstGeom>
          <a:solidFill>
            <a:srgbClr val="FB002C"/>
          </a:solidFill>
          <a:ln w="12700">
            <a:noFill/>
            <a:prstDash val="solid"/>
          </a:ln>
        </p:spPr>
        <p:txBody>
          <a:bodyPr/>
          <a:lstStyle/>
          <a:p>
            <a:endParaRPr lang="es-ES"/>
          </a:p>
        </p:txBody>
      </p:sp>
      <p:sp>
        <p:nvSpPr>
          <p:cNvPr id="2" name="Slide Number">
            <a:extLst>
              <a:ext uri="{FF2B5EF4-FFF2-40B4-BE49-F238E27FC236}">
                <a16:creationId xmlns:a16="http://schemas.microsoft.com/office/drawing/2014/main" id="{B5EEDF04-D0EF-C964-BD0F-11462B22DD5A}"/>
              </a:ext>
            </a:extLst>
          </p:cNvPr>
          <p:cNvSpPr txBox="1">
            <a:spLocks noGrp="1"/>
          </p:cNvSpPr>
          <p:nvPr>
            <p:ph type="sldNum" sz="quarter" idx="2"/>
          </p:nvPr>
        </p:nvSpPr>
        <p:spPr>
          <a:xfrm>
            <a:off x="11747499" y="6470930"/>
            <a:ext cx="444501" cy="387070"/>
          </a:xfrm>
          <a:prstGeom prst="rect">
            <a:avLst/>
          </a:prstGeom>
          <a:ln>
            <a:solidFill>
              <a:schemeClr val="bg1"/>
            </a:solid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pic>
        <p:nvPicPr>
          <p:cNvPr id="5" name="Graphic 4">
            <a:extLst>
              <a:ext uri="{FF2B5EF4-FFF2-40B4-BE49-F238E27FC236}">
                <a16:creationId xmlns:a16="http://schemas.microsoft.com/office/drawing/2014/main" id="{2C1D3178-5A51-0571-EF1B-01DEADF4C371}"/>
              </a:ext>
            </a:extLst>
          </p:cNvPr>
          <p:cNvPicPr>
            <a:picLocks noChangeAspect="1"/>
          </p:cNvPicPr>
          <p:nvPr userDrawn="1"/>
        </p:nvPicPr>
        <p:blipFill>
          <a:blip>
            <a:extLst>
              <a:ext uri="{96DAC541-7B7A-43D3-8B79-37D633B846F1}">
                <asvg:svgBlip xmlns:asvg="http://schemas.microsoft.com/office/drawing/2016/SVG/main" r:embed="rId2"/>
              </a:ext>
            </a:extLst>
          </a:blip>
          <a:srcRect l="8363" t="27249" r="6905" b="27249"/>
          <a:stretch/>
        </p:blipFill>
        <p:spPr>
          <a:xfrm>
            <a:off x="9888658" y="6143626"/>
            <a:ext cx="1916798" cy="296476"/>
          </a:xfrm>
          <a:prstGeom prst="rect">
            <a:avLst/>
          </a:prstGeom>
        </p:spPr>
      </p:pic>
      <p:sp>
        <p:nvSpPr>
          <p:cNvPr id="6" name="Marcador de texto 5">
            <a:extLst>
              <a:ext uri="{FF2B5EF4-FFF2-40B4-BE49-F238E27FC236}">
                <a16:creationId xmlns:a16="http://schemas.microsoft.com/office/drawing/2014/main" id="{E2CA78F6-74FB-6CB9-D32E-7D2E786C67F1}"/>
              </a:ext>
            </a:extLst>
          </p:cNvPr>
          <p:cNvSpPr>
            <a:spLocks noGrp="1"/>
          </p:cNvSpPr>
          <p:nvPr>
            <p:ph type="body" sz="quarter" idx="52" hasCustomPrompt="1"/>
          </p:nvPr>
        </p:nvSpPr>
        <p:spPr>
          <a:xfrm>
            <a:off x="3966693" y="1388026"/>
            <a:ext cx="7851638" cy="476407"/>
          </a:xfrm>
          <a:prstGeom prst="rect">
            <a:avLst/>
          </a:prstGeom>
        </p:spPr>
        <p:txBody>
          <a:bodyPr>
            <a:noAutofit/>
          </a:bodyPr>
          <a:lstStyle>
            <a:lvl1pPr marL="0" indent="0" algn="l">
              <a:buNone/>
              <a:defRPr sz="1800" b="0" i="0">
                <a:solidFill>
                  <a:srgbClr val="FB002C"/>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CBC10EDA-061C-191F-12D6-9CDBE02E2EB8}"/>
              </a:ext>
            </a:extLst>
          </p:cNvPr>
          <p:cNvSpPr>
            <a:spLocks noGrp="1"/>
          </p:cNvSpPr>
          <p:nvPr>
            <p:ph type="body" sz="quarter" idx="53" hasCustomPrompt="1"/>
          </p:nvPr>
        </p:nvSpPr>
        <p:spPr>
          <a:xfrm>
            <a:off x="3966693" y="1931118"/>
            <a:ext cx="7851638" cy="357353"/>
          </a:xfrm>
          <a:prstGeom prst="rect">
            <a:avLst/>
          </a:prstGeom>
        </p:spPr>
        <p:txBody>
          <a:bodyPr>
            <a:noAutofit/>
          </a:bodyPr>
          <a:lstStyle>
            <a:lvl1pPr marL="0" indent="0" algn="l">
              <a:buNone/>
              <a:defRPr sz="1600" b="0" i="0">
                <a:solidFill>
                  <a:srgbClr val="600011"/>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425BB3C9-C3A9-99A3-0AEC-17FCAD9E282F}"/>
              </a:ext>
            </a:extLst>
          </p:cNvPr>
          <p:cNvSpPr>
            <a:spLocks noGrp="1"/>
          </p:cNvSpPr>
          <p:nvPr>
            <p:ph type="body" sz="quarter" idx="54" hasCustomPrompt="1"/>
          </p:nvPr>
        </p:nvSpPr>
        <p:spPr>
          <a:xfrm>
            <a:off x="3966692" y="2586393"/>
            <a:ext cx="3825026" cy="355723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4" name="Text Placeholder 7">
            <a:extLst>
              <a:ext uri="{FF2B5EF4-FFF2-40B4-BE49-F238E27FC236}">
                <a16:creationId xmlns:a16="http://schemas.microsoft.com/office/drawing/2014/main" id="{EF302085-C084-29A9-CBFD-27C65BA40806}"/>
              </a:ext>
            </a:extLst>
          </p:cNvPr>
          <p:cNvSpPr>
            <a:spLocks noGrp="1"/>
          </p:cNvSpPr>
          <p:nvPr>
            <p:ph type="body" sz="quarter" idx="50" hasCustomPrompt="1"/>
          </p:nvPr>
        </p:nvSpPr>
        <p:spPr>
          <a:xfrm>
            <a:off x="373670" y="288617"/>
            <a:ext cx="5128986" cy="249326"/>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9" name="Marcador de texto 5">
            <a:extLst>
              <a:ext uri="{FF2B5EF4-FFF2-40B4-BE49-F238E27FC236}">
                <a16:creationId xmlns:a16="http://schemas.microsoft.com/office/drawing/2014/main" id="{C3E5D554-E2E4-BCD6-5742-DF400C504E6C}"/>
              </a:ext>
            </a:extLst>
          </p:cNvPr>
          <p:cNvSpPr>
            <a:spLocks noGrp="1"/>
          </p:cNvSpPr>
          <p:nvPr>
            <p:ph type="body" sz="quarter" idx="55" hasCustomPrompt="1"/>
          </p:nvPr>
        </p:nvSpPr>
        <p:spPr>
          <a:xfrm>
            <a:off x="671481" y="1388025"/>
            <a:ext cx="2266682" cy="476407"/>
          </a:xfrm>
          <a:prstGeom prst="rect">
            <a:avLst/>
          </a:prstGeom>
        </p:spPr>
        <p:txBody>
          <a:bodyPr>
            <a:noAutofit/>
          </a:bodyPr>
          <a:lstStyle>
            <a:lvl1pPr marL="0" indent="0" algn="l">
              <a:buNone/>
              <a:defRPr sz="3200" b="0" i="0">
                <a:solidFill>
                  <a:schemeClr val="bg1"/>
                </a:solidFill>
                <a:latin typeface="Mapfre Text" pitchFamily="2" charset="77"/>
              </a:defRPr>
            </a:lvl1pPr>
          </a:lstStyle>
          <a:p>
            <a:pPr lvl="0"/>
            <a:r>
              <a:rPr lang="es-ES"/>
              <a:t>HAGA CLIC PARA MODIFICAR TÍTULO</a:t>
            </a:r>
          </a:p>
        </p:txBody>
      </p:sp>
      <p:sp>
        <p:nvSpPr>
          <p:cNvPr id="20" name="Marcador de texto 5">
            <a:extLst>
              <a:ext uri="{FF2B5EF4-FFF2-40B4-BE49-F238E27FC236}">
                <a16:creationId xmlns:a16="http://schemas.microsoft.com/office/drawing/2014/main" id="{FC4A81D6-271E-BC11-F7E9-5D409C45BEE6}"/>
              </a:ext>
            </a:extLst>
          </p:cNvPr>
          <p:cNvSpPr>
            <a:spLocks noGrp="1"/>
          </p:cNvSpPr>
          <p:nvPr>
            <p:ph type="body" sz="quarter" idx="56" hasCustomPrompt="1"/>
          </p:nvPr>
        </p:nvSpPr>
        <p:spPr>
          <a:xfrm>
            <a:off x="671481" y="5701775"/>
            <a:ext cx="2266682" cy="476407"/>
          </a:xfrm>
          <a:prstGeom prst="rect">
            <a:avLst/>
          </a:prstGeom>
        </p:spPr>
        <p:txBody>
          <a:bodyPr>
            <a:noAutofit/>
          </a:bodyPr>
          <a:lstStyle>
            <a:lvl1pPr marL="0" indent="0" algn="l">
              <a:buNone/>
              <a:defRPr sz="1400" b="0" i="0">
                <a:solidFill>
                  <a:schemeClr val="bg1"/>
                </a:solidFill>
                <a:latin typeface="Mapfre Text" pitchFamily="2" charset="77"/>
              </a:defRPr>
            </a:lvl1pPr>
          </a:lstStyle>
          <a:p>
            <a:pPr lvl="0"/>
            <a:r>
              <a:rPr lang="es-ES"/>
              <a:t>HAGA CLIC PARA MODIFICAR TÍTULO</a:t>
            </a:r>
          </a:p>
        </p:txBody>
      </p:sp>
      <p:sp>
        <p:nvSpPr>
          <p:cNvPr id="3" name="Marcador de texto 5">
            <a:extLst>
              <a:ext uri="{FF2B5EF4-FFF2-40B4-BE49-F238E27FC236}">
                <a16:creationId xmlns:a16="http://schemas.microsoft.com/office/drawing/2014/main" id="{E41A08BC-EC8A-BCA5-774E-24F3DFFF6F9E}"/>
              </a:ext>
            </a:extLst>
          </p:cNvPr>
          <p:cNvSpPr>
            <a:spLocks noGrp="1"/>
          </p:cNvSpPr>
          <p:nvPr>
            <p:ph type="body" sz="quarter" idx="57" hasCustomPrompt="1"/>
          </p:nvPr>
        </p:nvSpPr>
        <p:spPr>
          <a:xfrm>
            <a:off x="8074934" y="2586394"/>
            <a:ext cx="3825026" cy="3459012"/>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9" name="Gráfico 8">
            <a:extLst>
              <a:ext uri="{FF2B5EF4-FFF2-40B4-BE49-F238E27FC236}">
                <a16:creationId xmlns:a16="http://schemas.microsoft.com/office/drawing/2014/main" id="{A4F87301-5FAD-D687-5C8F-EC547C61F3E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626768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TO izda 1/2  +  CAJA texto marco rojo">
    <p:bg>
      <p:bgPr>
        <a:solidFill>
          <a:srgbClr val="FFFFFF"/>
        </a:solidFill>
        <a:effectLst/>
      </p:bgPr>
    </p:bg>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4C189234-6572-6ED1-4AEA-B0C545063C2B}"/>
              </a:ext>
            </a:extLst>
          </p:cNvPr>
          <p:cNvSpPr>
            <a:spLocks noGrp="1"/>
          </p:cNvSpPr>
          <p:nvPr>
            <p:ph type="pic" sz="quarter" idx="10"/>
          </p:nvPr>
        </p:nvSpPr>
        <p:spPr>
          <a:xfrm>
            <a:off x="-1" y="0"/>
            <a:ext cx="6096001" cy="6858000"/>
          </a:xfrm>
          <a:prstGeom prst="rect">
            <a:avLst/>
          </a:prstGeom>
        </p:spPr>
        <p:txBody>
          <a:bodyPr>
            <a:normAutofit/>
          </a:bodyPr>
          <a:lstStyle>
            <a:lvl1pPr>
              <a:defRPr sz="2000" b="0" i="0">
                <a:latin typeface="Mapfre Text" pitchFamily="2" charset="77"/>
              </a:defRPr>
            </a:lvl1pPr>
          </a:lstStyle>
          <a:p>
            <a:endParaRPr lang="en-ES"/>
          </a:p>
        </p:txBody>
      </p:sp>
      <p:sp>
        <p:nvSpPr>
          <p:cNvPr id="2" name="Slide Number">
            <a:extLst>
              <a:ext uri="{FF2B5EF4-FFF2-40B4-BE49-F238E27FC236}">
                <a16:creationId xmlns:a16="http://schemas.microsoft.com/office/drawing/2014/main" id="{55CB32E3-A502-3F2A-A10F-4A3F7DA268F9}"/>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6" name="Marcador de texto 5">
            <a:extLst>
              <a:ext uri="{FF2B5EF4-FFF2-40B4-BE49-F238E27FC236}">
                <a16:creationId xmlns:a16="http://schemas.microsoft.com/office/drawing/2014/main" id="{4E0F7904-B9D2-3B23-2268-B0BC8E7208AB}"/>
              </a:ext>
            </a:extLst>
          </p:cNvPr>
          <p:cNvSpPr>
            <a:spLocks noGrp="1"/>
          </p:cNvSpPr>
          <p:nvPr>
            <p:ph type="body" sz="quarter" idx="49" hasCustomPrompt="1"/>
          </p:nvPr>
        </p:nvSpPr>
        <p:spPr>
          <a:xfrm>
            <a:off x="250452" y="1515760"/>
            <a:ext cx="5582177" cy="952017"/>
          </a:xfrm>
          <a:prstGeom prst="rect">
            <a:avLst/>
          </a:prstGeom>
        </p:spPr>
        <p:txBody>
          <a:bodyPr>
            <a:noAutofit/>
          </a:bodyPr>
          <a:lstStyle>
            <a:lvl1pPr marL="0" indent="0" algn="l">
              <a:buNone/>
              <a:defRPr sz="3200" b="0" i="0">
                <a:solidFill>
                  <a:srgbClr val="FB002C"/>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84AA6408-F6C1-4989-A0EB-5D686D6ADB9C}"/>
              </a:ext>
            </a:extLst>
          </p:cNvPr>
          <p:cNvSpPr>
            <a:spLocks noGrp="1"/>
          </p:cNvSpPr>
          <p:nvPr>
            <p:ph type="body" sz="quarter" idx="51" hasCustomPrompt="1"/>
          </p:nvPr>
        </p:nvSpPr>
        <p:spPr>
          <a:xfrm>
            <a:off x="250453" y="2717341"/>
            <a:ext cx="5582177" cy="357353"/>
          </a:xfrm>
          <a:prstGeom prst="rect">
            <a:avLst/>
          </a:prstGeom>
        </p:spPr>
        <p:txBody>
          <a:bodyPr>
            <a:noAutofit/>
          </a:bodyPr>
          <a:lstStyle>
            <a:lvl1pPr marL="0" indent="0" algn="l">
              <a:buNone/>
              <a:defRPr sz="1800" b="0" i="0">
                <a:solidFill>
                  <a:srgbClr val="600011"/>
                </a:solidFill>
                <a:latin typeface="Mapfre Text" pitchFamily="2" charset="77"/>
              </a:defRPr>
            </a:lvl1pPr>
          </a:lstStyle>
          <a:p>
            <a:pPr lvl="0"/>
            <a:r>
              <a:rPr lang="es-ES"/>
              <a:t>HAGA CLIC PARA MODIFICAR TÍTULO</a:t>
            </a:r>
          </a:p>
        </p:txBody>
      </p:sp>
      <p:sp>
        <p:nvSpPr>
          <p:cNvPr id="12" name="Marcador de texto 5">
            <a:extLst>
              <a:ext uri="{FF2B5EF4-FFF2-40B4-BE49-F238E27FC236}">
                <a16:creationId xmlns:a16="http://schemas.microsoft.com/office/drawing/2014/main" id="{67E3E4A1-9F1C-F6CD-211C-CD75ABA2C78D}"/>
              </a:ext>
            </a:extLst>
          </p:cNvPr>
          <p:cNvSpPr>
            <a:spLocks noGrp="1"/>
          </p:cNvSpPr>
          <p:nvPr>
            <p:ph type="body" sz="quarter" idx="55" hasCustomPrompt="1"/>
          </p:nvPr>
        </p:nvSpPr>
        <p:spPr>
          <a:xfrm>
            <a:off x="6761408" y="1521729"/>
            <a:ext cx="4986091" cy="3814541"/>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5" name="Text Placeholder 7">
            <a:extLst>
              <a:ext uri="{FF2B5EF4-FFF2-40B4-BE49-F238E27FC236}">
                <a16:creationId xmlns:a16="http://schemas.microsoft.com/office/drawing/2014/main" id="{FC7F07E6-5D6A-0A36-3859-D5E5B2C6A8CA}"/>
              </a:ext>
            </a:extLst>
          </p:cNvPr>
          <p:cNvSpPr>
            <a:spLocks noGrp="1"/>
          </p:cNvSpPr>
          <p:nvPr>
            <p:ph type="body" sz="quarter" idx="50" hasCustomPrompt="1"/>
          </p:nvPr>
        </p:nvSpPr>
        <p:spPr>
          <a:xfrm>
            <a:off x="6388835" y="136511"/>
            <a:ext cx="5358664" cy="240963"/>
          </a:xfrm>
          <a:prstGeom prst="rect">
            <a:avLst/>
          </a:prstGeom>
        </p:spPr>
        <p:txBody>
          <a:bodyPr>
            <a:noAutofit/>
          </a:bodyPr>
          <a:lstStyle>
            <a:lvl1pPr marL="0" indent="0" algn="r">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pic>
        <p:nvPicPr>
          <p:cNvPr id="3" name="Gráfico 2">
            <a:extLst>
              <a:ext uri="{FF2B5EF4-FFF2-40B4-BE49-F238E27FC236}">
                <a16:creationId xmlns:a16="http://schemas.microsoft.com/office/drawing/2014/main" id="{7ED26A41-5AFE-39C0-2DFF-1F2230B17FF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4286461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FOTOS 1/2 dcha + CAJA roja">
    <p:bg>
      <p:bgPr>
        <a:solidFill>
          <a:srgbClr val="FFFFFF"/>
        </a:solidFill>
        <a:effectLst/>
      </p:bgPr>
    </p:bg>
    <p:spTree>
      <p:nvGrpSpPr>
        <p:cNvPr id="1" name=""/>
        <p:cNvGrpSpPr/>
        <p:nvPr/>
      </p:nvGrpSpPr>
      <p:grpSpPr>
        <a:xfrm>
          <a:off x="0" y="0"/>
          <a:ext cx="0" cy="0"/>
          <a:chOff x="0" y="0"/>
          <a:chExt cx="0" cy="0"/>
        </a:xfrm>
      </p:grpSpPr>
      <p:sp>
        <p:nvSpPr>
          <p:cNvPr id="6" name="Round Diagonal Corner of Rectangle 5">
            <a:extLst>
              <a:ext uri="{FF2B5EF4-FFF2-40B4-BE49-F238E27FC236}">
                <a16:creationId xmlns:a16="http://schemas.microsoft.com/office/drawing/2014/main" id="{284E2065-8485-1673-8FB0-B5CE9221103D}"/>
              </a:ext>
            </a:extLst>
          </p:cNvPr>
          <p:cNvSpPr/>
          <p:nvPr userDrawn="1"/>
        </p:nvSpPr>
        <p:spPr>
          <a:xfrm>
            <a:off x="5786872" y="0"/>
            <a:ext cx="6405128" cy="6858000"/>
          </a:xfrm>
          <a:prstGeom prst="round2DiagRect">
            <a:avLst>
              <a:gd name="adj1" fmla="val 0"/>
              <a:gd name="adj2" fmla="val 0"/>
            </a:avLst>
          </a:prstGeom>
          <a:solidFill>
            <a:srgbClr val="FB002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2" name="Slide Number">
            <a:extLst>
              <a:ext uri="{FF2B5EF4-FFF2-40B4-BE49-F238E27FC236}">
                <a16:creationId xmlns:a16="http://schemas.microsoft.com/office/drawing/2014/main" id="{55CB32E3-A502-3F2A-A10F-4A3F7DA268F9}"/>
              </a:ext>
            </a:extLst>
          </p:cNvPr>
          <p:cNvSpPr txBox="1">
            <a:spLocks noGrp="1"/>
          </p:cNvSpPr>
          <p:nvPr>
            <p:ph type="sldNum" sz="quarter" idx="2"/>
          </p:nvPr>
        </p:nvSpPr>
        <p:spPr>
          <a:xfrm>
            <a:off x="11691891" y="6470930"/>
            <a:ext cx="500109"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solidFill>
                  <a:schemeClr val="bg1"/>
                </a:solidFill>
                <a:latin typeface="Mapfre Text" pitchFamily="2" charset="77"/>
              </a:defRPr>
            </a:lvl1pPr>
          </a:lstStyle>
          <a:p>
            <a:fld id="{86CB4B4D-7CA3-9044-876B-883B54F8677D}" type="slidenum">
              <a:rPr lang="es-ES" smtClean="0"/>
              <a:pPr/>
              <a:t>‹#›</a:t>
            </a:fld>
            <a:endParaRPr lang="es-ES"/>
          </a:p>
        </p:txBody>
      </p:sp>
      <p:sp>
        <p:nvSpPr>
          <p:cNvPr id="14" name="Marcador de texto 5">
            <a:extLst>
              <a:ext uri="{FF2B5EF4-FFF2-40B4-BE49-F238E27FC236}">
                <a16:creationId xmlns:a16="http://schemas.microsoft.com/office/drawing/2014/main" id="{05A89AEB-901E-3572-EC6F-03747F99772E}"/>
              </a:ext>
            </a:extLst>
          </p:cNvPr>
          <p:cNvSpPr>
            <a:spLocks noGrp="1"/>
          </p:cNvSpPr>
          <p:nvPr>
            <p:ph type="body" sz="quarter" idx="54" hasCustomPrompt="1"/>
          </p:nvPr>
        </p:nvSpPr>
        <p:spPr>
          <a:xfrm>
            <a:off x="383392" y="1811045"/>
            <a:ext cx="5169710" cy="4659885"/>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6" name="Marcador de texto 5">
            <a:extLst>
              <a:ext uri="{FF2B5EF4-FFF2-40B4-BE49-F238E27FC236}">
                <a16:creationId xmlns:a16="http://schemas.microsoft.com/office/drawing/2014/main" id="{8B13230A-6F12-7967-A7CB-BF5750BF0330}"/>
              </a:ext>
            </a:extLst>
          </p:cNvPr>
          <p:cNvSpPr>
            <a:spLocks noGrp="1"/>
          </p:cNvSpPr>
          <p:nvPr>
            <p:ph type="body" sz="quarter" idx="52" hasCustomPrompt="1"/>
          </p:nvPr>
        </p:nvSpPr>
        <p:spPr>
          <a:xfrm>
            <a:off x="383392" y="1333005"/>
            <a:ext cx="5169710" cy="240962"/>
          </a:xfrm>
          <a:prstGeom prst="rect">
            <a:avLst/>
          </a:prstGeom>
        </p:spPr>
        <p:txBody>
          <a:bodyPr>
            <a:noAutofit/>
          </a:bodyPr>
          <a:lstStyle>
            <a:lvl1pPr marL="0" indent="0" algn="l">
              <a:buNone/>
              <a:defRPr sz="1800" b="0" i="0">
                <a:solidFill>
                  <a:srgbClr val="600011"/>
                </a:solidFill>
                <a:latin typeface="Mapfre Text" pitchFamily="2" charset="77"/>
              </a:defRPr>
            </a:lvl1pPr>
          </a:lstStyle>
          <a:p>
            <a:pPr lvl="0"/>
            <a:r>
              <a:rPr lang="es-ES"/>
              <a:t>HAGA CLIC PARA MODIFICAR TÍTULO</a:t>
            </a:r>
          </a:p>
        </p:txBody>
      </p:sp>
      <p:sp>
        <p:nvSpPr>
          <p:cNvPr id="9" name="Text Placeholder 7">
            <a:extLst>
              <a:ext uri="{FF2B5EF4-FFF2-40B4-BE49-F238E27FC236}">
                <a16:creationId xmlns:a16="http://schemas.microsoft.com/office/drawing/2014/main" id="{35E612AE-C071-9697-4A0D-DFC7E1E638B2}"/>
              </a:ext>
            </a:extLst>
          </p:cNvPr>
          <p:cNvSpPr>
            <a:spLocks noGrp="1"/>
          </p:cNvSpPr>
          <p:nvPr>
            <p:ph type="body" sz="quarter" idx="50" hasCustomPrompt="1"/>
          </p:nvPr>
        </p:nvSpPr>
        <p:spPr>
          <a:xfrm>
            <a:off x="373670" y="288617"/>
            <a:ext cx="5128986" cy="249326"/>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Picture Placeholder 2">
            <a:extLst>
              <a:ext uri="{FF2B5EF4-FFF2-40B4-BE49-F238E27FC236}">
                <a16:creationId xmlns:a16="http://schemas.microsoft.com/office/drawing/2014/main" id="{FF5D3268-B017-BB55-F92D-58A95E62A8C9}"/>
              </a:ext>
            </a:extLst>
          </p:cNvPr>
          <p:cNvSpPr>
            <a:spLocks noGrp="1"/>
          </p:cNvSpPr>
          <p:nvPr>
            <p:ph type="pic" sz="quarter" idx="18"/>
          </p:nvPr>
        </p:nvSpPr>
        <p:spPr>
          <a:xfrm>
            <a:off x="5999263" y="260274"/>
            <a:ext cx="5806193" cy="2768957"/>
          </a:xfrm>
          <a:prstGeom prst="round2DiagRect">
            <a:avLst>
              <a:gd name="adj1" fmla="val 6192"/>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10" name="Picture Placeholder 2">
            <a:extLst>
              <a:ext uri="{FF2B5EF4-FFF2-40B4-BE49-F238E27FC236}">
                <a16:creationId xmlns:a16="http://schemas.microsoft.com/office/drawing/2014/main" id="{10E58055-B27B-DE12-663B-AA8E2CEC1108}"/>
              </a:ext>
            </a:extLst>
          </p:cNvPr>
          <p:cNvSpPr>
            <a:spLocks noGrp="1"/>
          </p:cNvSpPr>
          <p:nvPr>
            <p:ph type="pic" sz="quarter" idx="55"/>
          </p:nvPr>
        </p:nvSpPr>
        <p:spPr>
          <a:xfrm>
            <a:off x="5999263" y="3289505"/>
            <a:ext cx="5806193" cy="2768957"/>
          </a:xfrm>
          <a:prstGeom prst="round2DiagRect">
            <a:avLst>
              <a:gd name="adj1" fmla="val 6192"/>
              <a:gd name="adj2" fmla="val 6943"/>
            </a:avLst>
          </a:prstGeom>
          <a:ln w="25400">
            <a:noFill/>
          </a:ln>
        </p:spPr>
        <p:txBody>
          <a:bodyPr>
            <a:normAutofit/>
          </a:bodyPr>
          <a:lstStyle>
            <a:lvl1pPr>
              <a:defRPr sz="2000" b="0" i="0">
                <a:latin typeface="Mapfre Text" pitchFamily="2" charset="77"/>
              </a:defRPr>
            </a:lvl1pPr>
          </a:lstStyle>
          <a:p>
            <a:endParaRPr lang="en-ES"/>
          </a:p>
        </p:txBody>
      </p:sp>
      <p:pic>
        <p:nvPicPr>
          <p:cNvPr id="4" name="Gráfico 3">
            <a:extLst>
              <a:ext uri="{FF2B5EF4-FFF2-40B4-BE49-F238E27FC236}">
                <a16:creationId xmlns:a16="http://schemas.microsoft.com/office/drawing/2014/main" id="{24948242-3994-80FB-1859-ECD24B4E48C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759239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FOTOS 1/2 dcha + CAJA roja">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55CB32E3-A502-3F2A-A10F-4A3F7DA268F9}"/>
              </a:ext>
            </a:extLst>
          </p:cNvPr>
          <p:cNvSpPr txBox="1">
            <a:spLocks noGrp="1"/>
          </p:cNvSpPr>
          <p:nvPr>
            <p:ph type="sldNum" sz="quarter" idx="2"/>
          </p:nvPr>
        </p:nvSpPr>
        <p:spPr>
          <a:xfrm>
            <a:off x="11691891" y="6470930"/>
            <a:ext cx="500109"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solidFill>
                  <a:schemeClr val="bg1"/>
                </a:solidFill>
                <a:latin typeface="Mapfre Text" pitchFamily="2" charset="77"/>
              </a:defRPr>
            </a:lvl1pPr>
          </a:lstStyle>
          <a:p>
            <a:fld id="{86CB4B4D-7CA3-9044-876B-883B54F8677D}" type="slidenum">
              <a:rPr lang="es-ES" smtClean="0"/>
              <a:pPr/>
              <a:t>‹#›</a:t>
            </a:fld>
            <a:endParaRPr lang="es-ES"/>
          </a:p>
        </p:txBody>
      </p:sp>
      <p:sp>
        <p:nvSpPr>
          <p:cNvPr id="14" name="Marcador de texto 5">
            <a:extLst>
              <a:ext uri="{FF2B5EF4-FFF2-40B4-BE49-F238E27FC236}">
                <a16:creationId xmlns:a16="http://schemas.microsoft.com/office/drawing/2014/main" id="{05A89AEB-901E-3572-EC6F-03747F99772E}"/>
              </a:ext>
            </a:extLst>
          </p:cNvPr>
          <p:cNvSpPr>
            <a:spLocks noGrp="1"/>
          </p:cNvSpPr>
          <p:nvPr>
            <p:ph type="body" sz="quarter" idx="54" hasCustomPrompt="1"/>
          </p:nvPr>
        </p:nvSpPr>
        <p:spPr>
          <a:xfrm>
            <a:off x="6638898" y="1811045"/>
            <a:ext cx="5169710" cy="4247417"/>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6" name="Marcador de texto 5">
            <a:extLst>
              <a:ext uri="{FF2B5EF4-FFF2-40B4-BE49-F238E27FC236}">
                <a16:creationId xmlns:a16="http://schemas.microsoft.com/office/drawing/2014/main" id="{8B13230A-6F12-7967-A7CB-BF5750BF0330}"/>
              </a:ext>
            </a:extLst>
          </p:cNvPr>
          <p:cNvSpPr>
            <a:spLocks noGrp="1"/>
          </p:cNvSpPr>
          <p:nvPr>
            <p:ph type="body" sz="quarter" idx="52" hasCustomPrompt="1"/>
          </p:nvPr>
        </p:nvSpPr>
        <p:spPr>
          <a:xfrm>
            <a:off x="6638898" y="1333005"/>
            <a:ext cx="5169710" cy="240962"/>
          </a:xfrm>
          <a:prstGeom prst="rect">
            <a:avLst/>
          </a:prstGeom>
        </p:spPr>
        <p:txBody>
          <a:bodyPr>
            <a:noAutofit/>
          </a:bodyPr>
          <a:lstStyle>
            <a:lvl1pPr marL="0" indent="0" algn="l">
              <a:buNone/>
              <a:defRPr sz="1800" b="0" i="0">
                <a:solidFill>
                  <a:srgbClr val="600011"/>
                </a:solidFill>
                <a:latin typeface="Mapfre Text" pitchFamily="2" charset="77"/>
              </a:defRPr>
            </a:lvl1pPr>
          </a:lstStyle>
          <a:p>
            <a:pPr lvl="0"/>
            <a:r>
              <a:rPr lang="es-ES"/>
              <a:t>HAGA CLIC PARA MODIFICAR TÍTULO</a:t>
            </a:r>
          </a:p>
        </p:txBody>
      </p:sp>
      <p:sp>
        <p:nvSpPr>
          <p:cNvPr id="9" name="Text Placeholder 7">
            <a:extLst>
              <a:ext uri="{FF2B5EF4-FFF2-40B4-BE49-F238E27FC236}">
                <a16:creationId xmlns:a16="http://schemas.microsoft.com/office/drawing/2014/main" id="{35E612AE-C071-9697-4A0D-DFC7E1E638B2}"/>
              </a:ext>
            </a:extLst>
          </p:cNvPr>
          <p:cNvSpPr>
            <a:spLocks noGrp="1"/>
          </p:cNvSpPr>
          <p:nvPr>
            <p:ph type="body" sz="quarter" idx="50" hasCustomPrompt="1"/>
          </p:nvPr>
        </p:nvSpPr>
        <p:spPr>
          <a:xfrm>
            <a:off x="6629176" y="288617"/>
            <a:ext cx="5128986" cy="249326"/>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7" name="Picture Placeholder 2">
            <a:extLst>
              <a:ext uri="{FF2B5EF4-FFF2-40B4-BE49-F238E27FC236}">
                <a16:creationId xmlns:a16="http://schemas.microsoft.com/office/drawing/2014/main" id="{FF5D3268-B017-BB55-F92D-58A95E62A8C9}"/>
              </a:ext>
            </a:extLst>
          </p:cNvPr>
          <p:cNvSpPr>
            <a:spLocks noGrp="1"/>
          </p:cNvSpPr>
          <p:nvPr>
            <p:ph type="pic" sz="quarter" idx="18"/>
          </p:nvPr>
        </p:nvSpPr>
        <p:spPr>
          <a:xfrm>
            <a:off x="383392" y="260274"/>
            <a:ext cx="5806193" cy="2768957"/>
          </a:xfrm>
          <a:prstGeom prst="round2DiagRect">
            <a:avLst>
              <a:gd name="adj1" fmla="val 6192"/>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10" name="Picture Placeholder 2">
            <a:extLst>
              <a:ext uri="{FF2B5EF4-FFF2-40B4-BE49-F238E27FC236}">
                <a16:creationId xmlns:a16="http://schemas.microsoft.com/office/drawing/2014/main" id="{10E58055-B27B-DE12-663B-AA8E2CEC1108}"/>
              </a:ext>
            </a:extLst>
          </p:cNvPr>
          <p:cNvSpPr>
            <a:spLocks noGrp="1"/>
          </p:cNvSpPr>
          <p:nvPr>
            <p:ph type="pic" sz="quarter" idx="55"/>
          </p:nvPr>
        </p:nvSpPr>
        <p:spPr>
          <a:xfrm>
            <a:off x="383392" y="3289505"/>
            <a:ext cx="5806193" cy="2768957"/>
          </a:xfrm>
          <a:prstGeom prst="round2DiagRect">
            <a:avLst>
              <a:gd name="adj1" fmla="val 6192"/>
              <a:gd name="adj2" fmla="val 6943"/>
            </a:avLst>
          </a:prstGeom>
          <a:ln w="25400">
            <a:noFill/>
          </a:ln>
        </p:spPr>
        <p:txBody>
          <a:bodyPr>
            <a:normAutofit/>
          </a:bodyPr>
          <a:lstStyle>
            <a:lvl1pPr>
              <a:defRPr sz="2000" b="0" i="0">
                <a:latin typeface="Mapfre Text" pitchFamily="2" charset="77"/>
              </a:defRPr>
            </a:lvl1pPr>
          </a:lstStyle>
          <a:p>
            <a:endParaRPr lang="en-ES"/>
          </a:p>
        </p:txBody>
      </p:sp>
      <p:pic>
        <p:nvPicPr>
          <p:cNvPr id="5" name="Gráfico 4">
            <a:extLst>
              <a:ext uri="{FF2B5EF4-FFF2-40B4-BE49-F238E27FC236}">
                <a16:creationId xmlns:a16="http://schemas.microsoft.com/office/drawing/2014/main" id="{A936B657-5401-C84D-DD42-C9AB76BC67C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543543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fotos mosaico">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55CB32E3-A502-3F2A-A10F-4A3F7DA268F9}"/>
              </a:ext>
            </a:extLst>
          </p:cNvPr>
          <p:cNvSpPr txBox="1">
            <a:spLocks noGrp="1"/>
          </p:cNvSpPr>
          <p:nvPr>
            <p:ph type="sldNum" sz="quarter" idx="2"/>
          </p:nvPr>
        </p:nvSpPr>
        <p:spPr>
          <a:xfrm>
            <a:off x="11691891" y="6470930"/>
            <a:ext cx="500109"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solidFill>
                  <a:schemeClr val="bg1"/>
                </a:solidFill>
                <a:latin typeface="Mapfre Text" pitchFamily="2" charset="77"/>
              </a:defRPr>
            </a:lvl1pPr>
          </a:lstStyle>
          <a:p>
            <a:fld id="{86CB4B4D-7CA3-9044-876B-883B54F8677D}" type="slidenum">
              <a:rPr lang="es-ES" smtClean="0"/>
              <a:pPr/>
              <a:t>‹#›</a:t>
            </a:fld>
            <a:endParaRPr lang="es-ES"/>
          </a:p>
        </p:txBody>
      </p:sp>
      <p:sp>
        <p:nvSpPr>
          <p:cNvPr id="14" name="Marcador de texto 5">
            <a:extLst>
              <a:ext uri="{FF2B5EF4-FFF2-40B4-BE49-F238E27FC236}">
                <a16:creationId xmlns:a16="http://schemas.microsoft.com/office/drawing/2014/main" id="{05A89AEB-901E-3572-EC6F-03747F99772E}"/>
              </a:ext>
            </a:extLst>
          </p:cNvPr>
          <p:cNvSpPr>
            <a:spLocks noGrp="1"/>
          </p:cNvSpPr>
          <p:nvPr>
            <p:ph type="body" sz="quarter" idx="54" hasCustomPrompt="1"/>
          </p:nvPr>
        </p:nvSpPr>
        <p:spPr>
          <a:xfrm>
            <a:off x="383392" y="4186362"/>
            <a:ext cx="3373560" cy="1436914"/>
          </a:xfrm>
          <a:prstGeom prst="rect">
            <a:avLst/>
          </a:prstGeom>
        </p:spPr>
        <p:txBody>
          <a:bodyPr>
            <a:noAutofit/>
          </a:bodyPr>
          <a:lstStyle>
            <a:lvl1pPr marL="0" indent="0">
              <a:lnSpc>
                <a:spcPct val="100000"/>
              </a:lnSpc>
              <a:buNone/>
              <a:defRPr sz="2400" b="0" i="0">
                <a:solidFill>
                  <a:srgbClr val="2D373D"/>
                </a:solidFill>
                <a:latin typeface="Mapfre Text" pitchFamily="2" charset="77"/>
              </a:defRPr>
            </a:lvl1pPr>
          </a:lstStyle>
          <a:p>
            <a:pPr lvl="0"/>
            <a:r>
              <a:rPr lang="es-ES"/>
              <a:t>Haga clic para modificar texto</a:t>
            </a:r>
          </a:p>
        </p:txBody>
      </p:sp>
      <p:sp>
        <p:nvSpPr>
          <p:cNvPr id="8" name="Picture Placeholder 2">
            <a:extLst>
              <a:ext uri="{FF2B5EF4-FFF2-40B4-BE49-F238E27FC236}">
                <a16:creationId xmlns:a16="http://schemas.microsoft.com/office/drawing/2014/main" id="{965B754F-E1FD-D963-44C0-FC9D5031B9D3}"/>
              </a:ext>
            </a:extLst>
          </p:cNvPr>
          <p:cNvSpPr>
            <a:spLocks noGrp="1"/>
          </p:cNvSpPr>
          <p:nvPr>
            <p:ph type="pic" sz="quarter" idx="55"/>
          </p:nvPr>
        </p:nvSpPr>
        <p:spPr>
          <a:xfrm>
            <a:off x="9260114" y="623420"/>
            <a:ext cx="2545342" cy="2574266"/>
          </a:xfrm>
          <a:prstGeom prst="round2DiagRect">
            <a:avLst>
              <a:gd name="adj1" fmla="val 6192"/>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9" name="Text Placeholder 7">
            <a:extLst>
              <a:ext uri="{FF2B5EF4-FFF2-40B4-BE49-F238E27FC236}">
                <a16:creationId xmlns:a16="http://schemas.microsoft.com/office/drawing/2014/main" id="{35E612AE-C071-9697-4A0D-DFC7E1E638B2}"/>
              </a:ext>
            </a:extLst>
          </p:cNvPr>
          <p:cNvSpPr>
            <a:spLocks noGrp="1"/>
          </p:cNvSpPr>
          <p:nvPr>
            <p:ph type="body" sz="quarter" idx="50" hasCustomPrompt="1"/>
          </p:nvPr>
        </p:nvSpPr>
        <p:spPr>
          <a:xfrm>
            <a:off x="373670" y="290285"/>
            <a:ext cx="3559701" cy="247657"/>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6" name="Marcador de texto 5">
            <a:extLst>
              <a:ext uri="{FF2B5EF4-FFF2-40B4-BE49-F238E27FC236}">
                <a16:creationId xmlns:a16="http://schemas.microsoft.com/office/drawing/2014/main" id="{FEF6A535-9464-BD80-3B4B-4A7F39D9CE03}"/>
              </a:ext>
            </a:extLst>
          </p:cNvPr>
          <p:cNvSpPr>
            <a:spLocks noGrp="1"/>
          </p:cNvSpPr>
          <p:nvPr>
            <p:ph type="body" sz="quarter" idx="49" hasCustomPrompt="1"/>
          </p:nvPr>
        </p:nvSpPr>
        <p:spPr>
          <a:xfrm>
            <a:off x="373670" y="1515761"/>
            <a:ext cx="3359935" cy="980696"/>
          </a:xfrm>
          <a:prstGeom prst="rect">
            <a:avLst/>
          </a:prstGeom>
        </p:spPr>
        <p:txBody>
          <a:bodyPr>
            <a:noAutofit/>
          </a:bodyPr>
          <a:lstStyle>
            <a:lvl1pPr marL="0" indent="0" algn="l">
              <a:buNone/>
              <a:defRPr sz="3200" b="0" i="0">
                <a:solidFill>
                  <a:srgbClr val="FB002C"/>
                </a:solidFill>
                <a:latin typeface="Mapfre Text" pitchFamily="2" charset="77"/>
              </a:defRPr>
            </a:lvl1pPr>
          </a:lstStyle>
          <a:p>
            <a:pPr lvl="0"/>
            <a:r>
              <a:rPr lang="es-ES"/>
              <a:t>Haga clic para modificar título</a:t>
            </a:r>
          </a:p>
        </p:txBody>
      </p:sp>
      <p:sp>
        <p:nvSpPr>
          <p:cNvPr id="7" name="Picture Placeholder 2">
            <a:extLst>
              <a:ext uri="{FF2B5EF4-FFF2-40B4-BE49-F238E27FC236}">
                <a16:creationId xmlns:a16="http://schemas.microsoft.com/office/drawing/2014/main" id="{B4078E81-79AB-CCC7-97C7-0A4DB430FE94}"/>
              </a:ext>
            </a:extLst>
          </p:cNvPr>
          <p:cNvSpPr>
            <a:spLocks noGrp="1"/>
          </p:cNvSpPr>
          <p:nvPr>
            <p:ph type="pic" sz="quarter" idx="56"/>
          </p:nvPr>
        </p:nvSpPr>
        <p:spPr>
          <a:xfrm>
            <a:off x="4078514" y="623420"/>
            <a:ext cx="4940199" cy="2574266"/>
          </a:xfrm>
          <a:prstGeom prst="round2DiagRect">
            <a:avLst>
              <a:gd name="adj1" fmla="val 6192"/>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10" name="Picture Placeholder 2">
            <a:extLst>
              <a:ext uri="{FF2B5EF4-FFF2-40B4-BE49-F238E27FC236}">
                <a16:creationId xmlns:a16="http://schemas.microsoft.com/office/drawing/2014/main" id="{F79F15AC-D4DF-A4CE-6557-AA74D4400B68}"/>
              </a:ext>
            </a:extLst>
          </p:cNvPr>
          <p:cNvSpPr>
            <a:spLocks noGrp="1"/>
          </p:cNvSpPr>
          <p:nvPr>
            <p:ph type="pic" sz="quarter" idx="57"/>
          </p:nvPr>
        </p:nvSpPr>
        <p:spPr>
          <a:xfrm>
            <a:off x="4111107" y="3429000"/>
            <a:ext cx="2545342" cy="2574266"/>
          </a:xfrm>
          <a:prstGeom prst="round2DiagRect">
            <a:avLst>
              <a:gd name="adj1" fmla="val 6192"/>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11" name="Picture Placeholder 2">
            <a:extLst>
              <a:ext uri="{FF2B5EF4-FFF2-40B4-BE49-F238E27FC236}">
                <a16:creationId xmlns:a16="http://schemas.microsoft.com/office/drawing/2014/main" id="{5C711E78-8D30-9279-7EE6-5C408C399BB4}"/>
              </a:ext>
            </a:extLst>
          </p:cNvPr>
          <p:cNvSpPr>
            <a:spLocks noGrp="1"/>
          </p:cNvSpPr>
          <p:nvPr>
            <p:ph type="pic" sz="quarter" idx="58"/>
          </p:nvPr>
        </p:nvSpPr>
        <p:spPr>
          <a:xfrm>
            <a:off x="6865257" y="3429000"/>
            <a:ext cx="4940199" cy="2574266"/>
          </a:xfrm>
          <a:prstGeom prst="round2DiagRect">
            <a:avLst>
              <a:gd name="adj1" fmla="val 6192"/>
              <a:gd name="adj2" fmla="val 6943"/>
            </a:avLst>
          </a:prstGeom>
          <a:ln w="25400">
            <a:noFill/>
          </a:ln>
        </p:spPr>
        <p:txBody>
          <a:bodyPr>
            <a:normAutofit/>
          </a:bodyPr>
          <a:lstStyle>
            <a:lvl1pPr>
              <a:defRPr sz="2000" b="0" i="0">
                <a:latin typeface="Mapfre Text" pitchFamily="2" charset="77"/>
              </a:defRPr>
            </a:lvl1pPr>
          </a:lstStyle>
          <a:p>
            <a:endParaRPr lang="en-ES"/>
          </a:p>
        </p:txBody>
      </p:sp>
      <p:pic>
        <p:nvPicPr>
          <p:cNvPr id="3" name="Gráfico 2">
            <a:extLst>
              <a:ext uri="{FF2B5EF4-FFF2-40B4-BE49-F238E27FC236}">
                <a16:creationId xmlns:a16="http://schemas.microsoft.com/office/drawing/2014/main" id="{8D325F28-2A7F-AEA2-922C-AF60B43F0D2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988190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2 FOTOS 1/2 dcha + CAJAs blancas fondo azul">
    <p:bg>
      <p:bgPr>
        <a:solidFill>
          <a:srgbClr val="DBF5F6"/>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55CB32E3-A502-3F2A-A10F-4A3F7DA268F9}"/>
              </a:ext>
            </a:extLst>
          </p:cNvPr>
          <p:cNvSpPr txBox="1">
            <a:spLocks noGrp="1"/>
          </p:cNvSpPr>
          <p:nvPr>
            <p:ph type="sldNum" sz="quarter" idx="2"/>
          </p:nvPr>
        </p:nvSpPr>
        <p:spPr>
          <a:xfrm>
            <a:off x="11691891" y="6470930"/>
            <a:ext cx="500109"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solidFill>
                  <a:srgbClr val="FA002D"/>
                </a:solidFill>
                <a:latin typeface="Mapfre Text" pitchFamily="2" charset="77"/>
              </a:defRPr>
            </a:lvl1pPr>
          </a:lstStyle>
          <a:p>
            <a:fld id="{86CB4B4D-7CA3-9044-876B-883B54F8677D}" type="slidenum">
              <a:rPr lang="es-ES" smtClean="0"/>
              <a:pPr/>
              <a:t>‹#›</a:t>
            </a:fld>
            <a:endParaRPr lang="es-ES"/>
          </a:p>
        </p:txBody>
      </p:sp>
      <p:sp>
        <p:nvSpPr>
          <p:cNvPr id="4" name="Picture Placeholder 2">
            <a:extLst>
              <a:ext uri="{FF2B5EF4-FFF2-40B4-BE49-F238E27FC236}">
                <a16:creationId xmlns:a16="http://schemas.microsoft.com/office/drawing/2014/main" id="{E2EF52C2-CFE1-2C26-E6AD-2F4DE264B2B4}"/>
              </a:ext>
            </a:extLst>
          </p:cNvPr>
          <p:cNvSpPr>
            <a:spLocks noGrp="1"/>
          </p:cNvSpPr>
          <p:nvPr>
            <p:ph type="pic" sz="quarter" idx="18"/>
          </p:nvPr>
        </p:nvSpPr>
        <p:spPr>
          <a:xfrm>
            <a:off x="383392" y="880501"/>
            <a:ext cx="5621675" cy="2768957"/>
          </a:xfrm>
          <a:prstGeom prst="round2DiagRect">
            <a:avLst>
              <a:gd name="adj1" fmla="val 6192"/>
              <a:gd name="adj2" fmla="val 6943"/>
            </a:avLst>
          </a:prstGeom>
          <a:ln w="25400">
            <a:noFill/>
          </a:ln>
        </p:spPr>
        <p:txBody>
          <a:bodyPr>
            <a:normAutofit/>
          </a:bodyPr>
          <a:lstStyle>
            <a:lvl1pPr>
              <a:defRPr sz="2000" b="0" i="0">
                <a:latin typeface="Mapfre Text" pitchFamily="2" charset="77"/>
              </a:defRPr>
            </a:lvl1pPr>
          </a:lstStyle>
          <a:p>
            <a:endParaRPr lang="en-ES"/>
          </a:p>
        </p:txBody>
      </p:sp>
      <p:sp>
        <p:nvSpPr>
          <p:cNvPr id="9" name="Text Placeholder 7">
            <a:extLst>
              <a:ext uri="{FF2B5EF4-FFF2-40B4-BE49-F238E27FC236}">
                <a16:creationId xmlns:a16="http://schemas.microsoft.com/office/drawing/2014/main" id="{35E612AE-C071-9697-4A0D-DFC7E1E638B2}"/>
              </a:ext>
            </a:extLst>
          </p:cNvPr>
          <p:cNvSpPr>
            <a:spLocks noGrp="1"/>
          </p:cNvSpPr>
          <p:nvPr>
            <p:ph type="body" sz="quarter" idx="50" hasCustomPrompt="1"/>
          </p:nvPr>
        </p:nvSpPr>
        <p:spPr>
          <a:xfrm>
            <a:off x="373670" y="288617"/>
            <a:ext cx="5128986" cy="249326"/>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6" name="Shape 7">
            <a:extLst>
              <a:ext uri="{FF2B5EF4-FFF2-40B4-BE49-F238E27FC236}">
                <a16:creationId xmlns:a16="http://schemas.microsoft.com/office/drawing/2014/main" id="{9A6798E3-0341-C6C3-8D96-B2DD693AF527}"/>
              </a:ext>
            </a:extLst>
          </p:cNvPr>
          <p:cNvSpPr/>
          <p:nvPr userDrawn="1"/>
        </p:nvSpPr>
        <p:spPr>
          <a:xfrm>
            <a:off x="6320270" y="834572"/>
            <a:ext cx="5621675" cy="5397415"/>
          </a:xfrm>
          <a:prstGeom prst="roundRect">
            <a:avLst>
              <a:gd name="adj" fmla="val 5001"/>
            </a:avLst>
          </a:prstGeom>
          <a:solidFill>
            <a:schemeClr val="bg1"/>
          </a:solidFill>
          <a:ln w="12700">
            <a:noFill/>
            <a:prstDash val="solid"/>
          </a:ln>
        </p:spPr>
        <p:txBody>
          <a:bodyPr/>
          <a:lstStyle/>
          <a:p>
            <a:endParaRPr lang="es-ES"/>
          </a:p>
        </p:txBody>
      </p:sp>
      <p:sp>
        <p:nvSpPr>
          <p:cNvPr id="10" name="Shape 7">
            <a:extLst>
              <a:ext uri="{FF2B5EF4-FFF2-40B4-BE49-F238E27FC236}">
                <a16:creationId xmlns:a16="http://schemas.microsoft.com/office/drawing/2014/main" id="{26B37CC8-0052-1650-77B0-8356D2760F74}"/>
              </a:ext>
            </a:extLst>
          </p:cNvPr>
          <p:cNvSpPr/>
          <p:nvPr userDrawn="1"/>
        </p:nvSpPr>
        <p:spPr>
          <a:xfrm>
            <a:off x="343027" y="3870676"/>
            <a:ext cx="5662040" cy="2361312"/>
          </a:xfrm>
          <a:prstGeom prst="roundRect">
            <a:avLst>
              <a:gd name="adj" fmla="val 5001"/>
            </a:avLst>
          </a:prstGeom>
          <a:solidFill>
            <a:schemeClr val="bg1"/>
          </a:solidFill>
          <a:ln w="12700">
            <a:noFill/>
            <a:prstDash val="solid"/>
          </a:ln>
        </p:spPr>
        <p:txBody>
          <a:bodyPr/>
          <a:lstStyle/>
          <a:p>
            <a:endParaRPr lang="es-ES"/>
          </a:p>
        </p:txBody>
      </p:sp>
      <p:sp>
        <p:nvSpPr>
          <p:cNvPr id="11" name="Marcador de texto 5">
            <a:extLst>
              <a:ext uri="{FF2B5EF4-FFF2-40B4-BE49-F238E27FC236}">
                <a16:creationId xmlns:a16="http://schemas.microsoft.com/office/drawing/2014/main" id="{52146E03-358C-DE2B-7D37-282712305C04}"/>
              </a:ext>
            </a:extLst>
          </p:cNvPr>
          <p:cNvSpPr>
            <a:spLocks noGrp="1"/>
          </p:cNvSpPr>
          <p:nvPr>
            <p:ph type="body" sz="quarter" idx="54" hasCustomPrompt="1"/>
          </p:nvPr>
        </p:nvSpPr>
        <p:spPr>
          <a:xfrm>
            <a:off x="6629176" y="2607326"/>
            <a:ext cx="5062714" cy="3416102"/>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2" name="Marcador de texto 5">
            <a:extLst>
              <a:ext uri="{FF2B5EF4-FFF2-40B4-BE49-F238E27FC236}">
                <a16:creationId xmlns:a16="http://schemas.microsoft.com/office/drawing/2014/main" id="{FF85E8C5-0CED-9258-CC0B-5081F7F2F6D8}"/>
              </a:ext>
            </a:extLst>
          </p:cNvPr>
          <p:cNvSpPr>
            <a:spLocks noGrp="1"/>
          </p:cNvSpPr>
          <p:nvPr>
            <p:ph type="body" sz="quarter" idx="49" hasCustomPrompt="1"/>
          </p:nvPr>
        </p:nvSpPr>
        <p:spPr>
          <a:xfrm>
            <a:off x="6629176" y="1246597"/>
            <a:ext cx="5062714" cy="973660"/>
          </a:xfrm>
          <a:prstGeom prst="rect">
            <a:avLst/>
          </a:prstGeom>
        </p:spPr>
        <p:txBody>
          <a:bodyPr>
            <a:noAutofit/>
          </a:bodyPr>
          <a:lstStyle>
            <a:lvl1pPr marL="0" indent="0" algn="l">
              <a:buNone/>
              <a:defRPr sz="3200" b="0" i="0">
                <a:solidFill>
                  <a:srgbClr val="1D6F70"/>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AE2A029C-ED32-F057-6B29-41950B428AF3}"/>
              </a:ext>
            </a:extLst>
          </p:cNvPr>
          <p:cNvSpPr>
            <a:spLocks noGrp="1"/>
          </p:cNvSpPr>
          <p:nvPr>
            <p:ph type="body" sz="quarter" idx="55" hasCustomPrompt="1"/>
          </p:nvPr>
        </p:nvSpPr>
        <p:spPr>
          <a:xfrm>
            <a:off x="622272" y="4084434"/>
            <a:ext cx="5062714" cy="1893065"/>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3" name="Gráfico 2">
            <a:extLst>
              <a:ext uri="{FF2B5EF4-FFF2-40B4-BE49-F238E27FC236}">
                <a16:creationId xmlns:a16="http://schemas.microsoft.com/office/drawing/2014/main" id="{1A41CF4C-E93C-3456-3AF7-815CC6BA71E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79144"/>
            <a:ext cx="3548870" cy="820102"/>
          </a:xfrm>
          <a:prstGeom prst="rect">
            <a:avLst/>
          </a:prstGeom>
        </p:spPr>
      </p:pic>
    </p:spTree>
    <p:extLst>
      <p:ext uri="{BB962C8B-B14F-4D97-AF65-F5344CB8AC3E}">
        <p14:creationId xmlns:p14="http://schemas.microsoft.com/office/powerpoint/2010/main" val="3279162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FOTO dcha 2/3">
    <p:bg>
      <p:bgPr>
        <a:solidFill>
          <a:srgbClr val="FFFFFF"/>
        </a:solidFill>
        <a:effectLst/>
      </p:bgPr>
    </p:bg>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8CEE0F2-5339-1D70-4DC3-9CF4437D5054}"/>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5" name="Text Placeholder 7">
            <a:extLst>
              <a:ext uri="{FF2B5EF4-FFF2-40B4-BE49-F238E27FC236}">
                <a16:creationId xmlns:a16="http://schemas.microsoft.com/office/drawing/2014/main" id="{C1C9D678-EDB1-A74A-0D97-194238505247}"/>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8" name="Marcador de texto 5">
            <a:extLst>
              <a:ext uri="{FF2B5EF4-FFF2-40B4-BE49-F238E27FC236}">
                <a16:creationId xmlns:a16="http://schemas.microsoft.com/office/drawing/2014/main" id="{2F102A9F-1156-B845-FD2D-95DC77B65F1F}"/>
              </a:ext>
            </a:extLst>
          </p:cNvPr>
          <p:cNvSpPr>
            <a:spLocks noGrp="1"/>
          </p:cNvSpPr>
          <p:nvPr>
            <p:ph type="body" sz="quarter" idx="51" hasCustomPrompt="1"/>
          </p:nvPr>
        </p:nvSpPr>
        <p:spPr>
          <a:xfrm>
            <a:off x="444099" y="1402455"/>
            <a:ext cx="3108400" cy="549574"/>
          </a:xfrm>
          <a:prstGeom prst="rect">
            <a:avLst/>
          </a:prstGeom>
        </p:spPr>
        <p:txBody>
          <a:bodyPr>
            <a:noAutofit/>
          </a:bodyPr>
          <a:lstStyle>
            <a:lvl1pPr marL="0" indent="0" algn="l">
              <a:buNone/>
              <a:defRPr sz="1800" b="0" i="0">
                <a:solidFill>
                  <a:srgbClr val="FB002C"/>
                </a:solidFill>
                <a:latin typeface="Mapfre Text" pitchFamily="2" charset="77"/>
              </a:defRPr>
            </a:lvl1pPr>
          </a:lstStyle>
          <a:p>
            <a:pPr lvl="0"/>
            <a:r>
              <a:rPr lang="es-ES"/>
              <a:t>HAGA CLIC PARA MODIFICAR TÍTULO</a:t>
            </a:r>
          </a:p>
        </p:txBody>
      </p:sp>
      <p:sp>
        <p:nvSpPr>
          <p:cNvPr id="19" name="Marcador de texto 5">
            <a:extLst>
              <a:ext uri="{FF2B5EF4-FFF2-40B4-BE49-F238E27FC236}">
                <a16:creationId xmlns:a16="http://schemas.microsoft.com/office/drawing/2014/main" id="{CE17BBA5-1715-7CAA-5913-A10A17810A4D}"/>
              </a:ext>
            </a:extLst>
          </p:cNvPr>
          <p:cNvSpPr>
            <a:spLocks noGrp="1"/>
          </p:cNvSpPr>
          <p:nvPr>
            <p:ph type="body" sz="quarter" idx="54" hasCustomPrompt="1"/>
          </p:nvPr>
        </p:nvSpPr>
        <p:spPr>
          <a:xfrm>
            <a:off x="444098" y="2095064"/>
            <a:ext cx="3108400" cy="562341"/>
          </a:xfrm>
          <a:prstGeom prst="rect">
            <a:avLst/>
          </a:prstGeom>
        </p:spPr>
        <p:txBody>
          <a:bodyPr>
            <a:noAutofit/>
          </a:bodyPr>
          <a:lstStyle>
            <a:lvl1pPr marL="0" indent="0">
              <a:buNone/>
              <a:defRPr sz="1400" b="0" i="0">
                <a:solidFill>
                  <a:srgbClr val="600011"/>
                </a:solidFill>
                <a:latin typeface="Mapfre Text" pitchFamily="2" charset="77"/>
              </a:defRPr>
            </a:lvl1pPr>
          </a:lstStyle>
          <a:p>
            <a:pPr lvl="0"/>
            <a:r>
              <a:rPr lang="es-ES"/>
              <a:t>Haga clic para modificar título</a:t>
            </a:r>
          </a:p>
        </p:txBody>
      </p:sp>
      <p:sp>
        <p:nvSpPr>
          <p:cNvPr id="20" name="Marcador de texto 5">
            <a:extLst>
              <a:ext uri="{FF2B5EF4-FFF2-40B4-BE49-F238E27FC236}">
                <a16:creationId xmlns:a16="http://schemas.microsoft.com/office/drawing/2014/main" id="{B6011BA7-AB61-F88E-830B-0F0494DF5469}"/>
              </a:ext>
            </a:extLst>
          </p:cNvPr>
          <p:cNvSpPr>
            <a:spLocks noGrp="1"/>
          </p:cNvSpPr>
          <p:nvPr>
            <p:ph type="body" sz="quarter" idx="55" hasCustomPrompt="1"/>
          </p:nvPr>
        </p:nvSpPr>
        <p:spPr>
          <a:xfrm>
            <a:off x="444098" y="2906649"/>
            <a:ext cx="3108400" cy="2971790"/>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6" name="Picture Placeholder 2">
            <a:extLst>
              <a:ext uri="{FF2B5EF4-FFF2-40B4-BE49-F238E27FC236}">
                <a16:creationId xmlns:a16="http://schemas.microsoft.com/office/drawing/2014/main" id="{6935A161-2A16-E33C-5C89-EAE7F9BF8DDA}"/>
              </a:ext>
            </a:extLst>
          </p:cNvPr>
          <p:cNvSpPr>
            <a:spLocks noGrp="1"/>
          </p:cNvSpPr>
          <p:nvPr>
            <p:ph type="pic" sz="quarter" idx="18"/>
          </p:nvPr>
        </p:nvSpPr>
        <p:spPr>
          <a:xfrm>
            <a:off x="3861705" y="660043"/>
            <a:ext cx="7976140" cy="5325279"/>
          </a:xfrm>
          <a:prstGeom prst="round2DiagRect">
            <a:avLst>
              <a:gd name="adj1" fmla="val 3962"/>
              <a:gd name="adj2" fmla="val 4044"/>
            </a:avLst>
          </a:prstGeom>
          <a:ln w="25400">
            <a:noFill/>
          </a:ln>
        </p:spPr>
        <p:txBody>
          <a:bodyPr>
            <a:normAutofit/>
          </a:bodyPr>
          <a:lstStyle>
            <a:lvl1pPr>
              <a:defRPr sz="2000" b="0" i="0">
                <a:latin typeface="Mapfre Text" pitchFamily="2" charset="77"/>
              </a:defRPr>
            </a:lvl1pPr>
          </a:lstStyle>
          <a:p>
            <a:endParaRPr lang="en-ES"/>
          </a:p>
        </p:txBody>
      </p:sp>
      <p:pic>
        <p:nvPicPr>
          <p:cNvPr id="4" name="Gráfico 3">
            <a:extLst>
              <a:ext uri="{FF2B5EF4-FFF2-40B4-BE49-F238E27FC236}">
                <a16:creationId xmlns:a16="http://schemas.microsoft.com/office/drawing/2014/main" id="{09673E62-0579-33D3-E7F8-82F16435B67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7485827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TO izda 2/3">
    <p:bg>
      <p:bgPr>
        <a:solidFill>
          <a:srgbClr val="FFFFFF"/>
        </a:solidFill>
        <a:effectLst/>
      </p:bgPr>
    </p:bg>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8CEE0F2-5339-1D70-4DC3-9CF4437D5054}"/>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5" name="Text Placeholder 7">
            <a:extLst>
              <a:ext uri="{FF2B5EF4-FFF2-40B4-BE49-F238E27FC236}">
                <a16:creationId xmlns:a16="http://schemas.microsoft.com/office/drawing/2014/main" id="{C1C9D678-EDB1-A74A-0D97-194238505247}"/>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8" name="Marcador de texto 5">
            <a:extLst>
              <a:ext uri="{FF2B5EF4-FFF2-40B4-BE49-F238E27FC236}">
                <a16:creationId xmlns:a16="http://schemas.microsoft.com/office/drawing/2014/main" id="{2F102A9F-1156-B845-FD2D-95DC77B65F1F}"/>
              </a:ext>
            </a:extLst>
          </p:cNvPr>
          <p:cNvSpPr>
            <a:spLocks noGrp="1"/>
          </p:cNvSpPr>
          <p:nvPr>
            <p:ph type="body" sz="quarter" idx="51" hasCustomPrompt="1"/>
          </p:nvPr>
        </p:nvSpPr>
        <p:spPr>
          <a:xfrm>
            <a:off x="8639099" y="1402455"/>
            <a:ext cx="3108400" cy="549574"/>
          </a:xfrm>
          <a:prstGeom prst="rect">
            <a:avLst/>
          </a:prstGeom>
        </p:spPr>
        <p:txBody>
          <a:bodyPr>
            <a:noAutofit/>
          </a:bodyPr>
          <a:lstStyle>
            <a:lvl1pPr marL="0" indent="0" algn="l">
              <a:buNone/>
              <a:defRPr sz="1800" b="0" i="0">
                <a:solidFill>
                  <a:srgbClr val="FB002C"/>
                </a:solidFill>
                <a:latin typeface="Mapfre Text" pitchFamily="2" charset="77"/>
              </a:defRPr>
            </a:lvl1pPr>
          </a:lstStyle>
          <a:p>
            <a:pPr lvl="0"/>
            <a:r>
              <a:rPr lang="es-ES"/>
              <a:t>HAGA CLIC PARA MODIFICAR TÍTULO</a:t>
            </a:r>
          </a:p>
        </p:txBody>
      </p:sp>
      <p:sp>
        <p:nvSpPr>
          <p:cNvPr id="19" name="Marcador de texto 5">
            <a:extLst>
              <a:ext uri="{FF2B5EF4-FFF2-40B4-BE49-F238E27FC236}">
                <a16:creationId xmlns:a16="http://schemas.microsoft.com/office/drawing/2014/main" id="{CE17BBA5-1715-7CAA-5913-A10A17810A4D}"/>
              </a:ext>
            </a:extLst>
          </p:cNvPr>
          <p:cNvSpPr>
            <a:spLocks noGrp="1"/>
          </p:cNvSpPr>
          <p:nvPr>
            <p:ph type="body" sz="quarter" idx="54" hasCustomPrompt="1"/>
          </p:nvPr>
        </p:nvSpPr>
        <p:spPr>
          <a:xfrm>
            <a:off x="8639098" y="2095064"/>
            <a:ext cx="3108400" cy="562341"/>
          </a:xfrm>
          <a:prstGeom prst="rect">
            <a:avLst/>
          </a:prstGeom>
        </p:spPr>
        <p:txBody>
          <a:bodyPr>
            <a:noAutofit/>
          </a:bodyPr>
          <a:lstStyle>
            <a:lvl1pPr marL="0" indent="0">
              <a:buNone/>
              <a:defRPr sz="1400" b="0" i="0">
                <a:solidFill>
                  <a:srgbClr val="600011"/>
                </a:solidFill>
                <a:latin typeface="Mapfre Text" pitchFamily="2" charset="77"/>
              </a:defRPr>
            </a:lvl1pPr>
          </a:lstStyle>
          <a:p>
            <a:pPr lvl="0"/>
            <a:r>
              <a:rPr lang="es-ES"/>
              <a:t>Haga clic para modificar título</a:t>
            </a:r>
          </a:p>
        </p:txBody>
      </p:sp>
      <p:sp>
        <p:nvSpPr>
          <p:cNvPr id="20" name="Marcador de texto 5">
            <a:extLst>
              <a:ext uri="{FF2B5EF4-FFF2-40B4-BE49-F238E27FC236}">
                <a16:creationId xmlns:a16="http://schemas.microsoft.com/office/drawing/2014/main" id="{B6011BA7-AB61-F88E-830B-0F0494DF5469}"/>
              </a:ext>
            </a:extLst>
          </p:cNvPr>
          <p:cNvSpPr>
            <a:spLocks noGrp="1"/>
          </p:cNvSpPr>
          <p:nvPr>
            <p:ph type="body" sz="quarter" idx="55" hasCustomPrompt="1"/>
          </p:nvPr>
        </p:nvSpPr>
        <p:spPr>
          <a:xfrm>
            <a:off x="8639098" y="2906649"/>
            <a:ext cx="3108400" cy="2971790"/>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6" name="Picture Placeholder 2">
            <a:extLst>
              <a:ext uri="{FF2B5EF4-FFF2-40B4-BE49-F238E27FC236}">
                <a16:creationId xmlns:a16="http://schemas.microsoft.com/office/drawing/2014/main" id="{A8142E55-7A13-865E-E92F-691BF65E95B9}"/>
              </a:ext>
            </a:extLst>
          </p:cNvPr>
          <p:cNvSpPr>
            <a:spLocks noGrp="1"/>
          </p:cNvSpPr>
          <p:nvPr>
            <p:ph type="pic" sz="quarter" idx="18"/>
          </p:nvPr>
        </p:nvSpPr>
        <p:spPr>
          <a:xfrm>
            <a:off x="444097" y="660043"/>
            <a:ext cx="7976140" cy="5325279"/>
          </a:xfrm>
          <a:prstGeom prst="round2DiagRect">
            <a:avLst>
              <a:gd name="adj1" fmla="val 3962"/>
              <a:gd name="adj2" fmla="val 4044"/>
            </a:avLst>
          </a:prstGeom>
          <a:ln w="25400">
            <a:noFill/>
          </a:ln>
        </p:spPr>
        <p:txBody>
          <a:bodyPr>
            <a:normAutofit/>
          </a:bodyPr>
          <a:lstStyle>
            <a:lvl1pPr>
              <a:defRPr sz="2000" b="0" i="0">
                <a:latin typeface="Mapfre Text" pitchFamily="2" charset="77"/>
              </a:defRPr>
            </a:lvl1pPr>
          </a:lstStyle>
          <a:p>
            <a:endParaRPr lang="en-ES"/>
          </a:p>
        </p:txBody>
      </p:sp>
      <p:pic>
        <p:nvPicPr>
          <p:cNvPr id="4" name="Gráfico 3">
            <a:extLst>
              <a:ext uri="{FF2B5EF4-FFF2-40B4-BE49-F238E27FC236}">
                <a16:creationId xmlns:a16="http://schemas.microsoft.com/office/drawing/2014/main" id="{3DE2EB50-F74A-254C-9366-BB05DA35965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6278611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aja 1/3 azul dcha">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B5EEDF04-D0EF-C964-BD0F-11462B22DD5A}"/>
              </a:ext>
            </a:extLst>
          </p:cNvPr>
          <p:cNvSpPr txBox="1">
            <a:spLocks noGrp="1"/>
          </p:cNvSpPr>
          <p:nvPr>
            <p:ph type="sldNum" sz="quarter" idx="2"/>
          </p:nvPr>
        </p:nvSpPr>
        <p:spPr>
          <a:xfrm>
            <a:off x="11747499" y="6470930"/>
            <a:ext cx="444501" cy="387070"/>
          </a:xfrm>
          <a:prstGeom prst="rect">
            <a:avLst/>
          </a:prstGeom>
          <a:ln>
            <a:solidFill>
              <a:schemeClr val="bg1"/>
            </a:solid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4" name="Text Placeholder 7">
            <a:extLst>
              <a:ext uri="{FF2B5EF4-FFF2-40B4-BE49-F238E27FC236}">
                <a16:creationId xmlns:a16="http://schemas.microsoft.com/office/drawing/2014/main" id="{EF302085-C084-29A9-CBFD-27C65BA40806}"/>
              </a:ext>
            </a:extLst>
          </p:cNvPr>
          <p:cNvSpPr>
            <a:spLocks noGrp="1"/>
          </p:cNvSpPr>
          <p:nvPr>
            <p:ph type="body" sz="quarter" idx="50" hasCustomPrompt="1"/>
          </p:nvPr>
        </p:nvSpPr>
        <p:spPr>
          <a:xfrm>
            <a:off x="373670" y="288617"/>
            <a:ext cx="5128986" cy="249326"/>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6" name="Shape 7">
            <a:extLst>
              <a:ext uri="{FF2B5EF4-FFF2-40B4-BE49-F238E27FC236}">
                <a16:creationId xmlns:a16="http://schemas.microsoft.com/office/drawing/2014/main" id="{CC8C85BA-96FD-D801-D810-6EBAD224EF00}"/>
              </a:ext>
            </a:extLst>
          </p:cNvPr>
          <p:cNvSpPr/>
          <p:nvPr userDrawn="1"/>
        </p:nvSpPr>
        <p:spPr>
          <a:xfrm>
            <a:off x="6831874" y="834573"/>
            <a:ext cx="4402183" cy="3493930"/>
          </a:xfrm>
          <a:prstGeom prst="roundRect">
            <a:avLst>
              <a:gd name="adj" fmla="val 5001"/>
            </a:avLst>
          </a:prstGeom>
          <a:solidFill>
            <a:srgbClr val="DBF5F6"/>
          </a:solidFill>
          <a:ln w="12700">
            <a:noFill/>
            <a:prstDash val="solid"/>
          </a:ln>
        </p:spPr>
        <p:txBody>
          <a:bodyPr/>
          <a:lstStyle/>
          <a:p>
            <a:endParaRPr lang="es-ES"/>
          </a:p>
        </p:txBody>
      </p:sp>
      <p:sp>
        <p:nvSpPr>
          <p:cNvPr id="7" name="Marcador de texto 5">
            <a:extLst>
              <a:ext uri="{FF2B5EF4-FFF2-40B4-BE49-F238E27FC236}">
                <a16:creationId xmlns:a16="http://schemas.microsoft.com/office/drawing/2014/main" id="{B5CCCCCC-CE57-4E67-F0C7-F3E986FC141C}"/>
              </a:ext>
            </a:extLst>
          </p:cNvPr>
          <p:cNvSpPr>
            <a:spLocks noGrp="1"/>
          </p:cNvSpPr>
          <p:nvPr>
            <p:ph type="body" sz="quarter" idx="54" hasCustomPrompt="1"/>
          </p:nvPr>
        </p:nvSpPr>
        <p:spPr>
          <a:xfrm>
            <a:off x="7267499" y="1204323"/>
            <a:ext cx="3757552" cy="2754429"/>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9" name="Marcador de texto 5">
            <a:extLst>
              <a:ext uri="{FF2B5EF4-FFF2-40B4-BE49-F238E27FC236}">
                <a16:creationId xmlns:a16="http://schemas.microsoft.com/office/drawing/2014/main" id="{62C4BD7B-BA1F-F640-0CED-968687B52870}"/>
              </a:ext>
            </a:extLst>
          </p:cNvPr>
          <p:cNvSpPr>
            <a:spLocks noGrp="1"/>
          </p:cNvSpPr>
          <p:nvPr>
            <p:ph type="body" sz="quarter" idx="51" hasCustomPrompt="1"/>
          </p:nvPr>
        </p:nvSpPr>
        <p:spPr>
          <a:xfrm>
            <a:off x="7162996" y="4863076"/>
            <a:ext cx="3966558" cy="549574"/>
          </a:xfrm>
          <a:prstGeom prst="rect">
            <a:avLst/>
          </a:prstGeom>
        </p:spPr>
        <p:txBody>
          <a:bodyPr>
            <a:noAutofit/>
          </a:bodyPr>
          <a:lstStyle>
            <a:lvl1pPr marL="0" indent="0" algn="l">
              <a:lnSpc>
                <a:spcPct val="130000"/>
              </a:lnSpc>
              <a:buNone/>
              <a:defRPr sz="1800" b="1" i="0">
                <a:solidFill>
                  <a:srgbClr val="600011"/>
                </a:solidFill>
                <a:latin typeface="Mapfre Text" pitchFamily="2" charset="77"/>
              </a:defRPr>
            </a:lvl1pPr>
          </a:lstStyle>
          <a:p>
            <a:pPr lvl="0"/>
            <a:r>
              <a:rPr lang="es-ES"/>
              <a:t>Haga clic para modificar título</a:t>
            </a:r>
          </a:p>
        </p:txBody>
      </p:sp>
      <p:sp>
        <p:nvSpPr>
          <p:cNvPr id="11" name="Picture Placeholder 2">
            <a:extLst>
              <a:ext uri="{FF2B5EF4-FFF2-40B4-BE49-F238E27FC236}">
                <a16:creationId xmlns:a16="http://schemas.microsoft.com/office/drawing/2014/main" id="{ABE54741-4C17-B270-1FD4-732D52F81B1F}"/>
              </a:ext>
            </a:extLst>
          </p:cNvPr>
          <p:cNvSpPr>
            <a:spLocks noGrp="1"/>
          </p:cNvSpPr>
          <p:nvPr>
            <p:ph type="pic" sz="quarter" idx="18"/>
          </p:nvPr>
        </p:nvSpPr>
        <p:spPr>
          <a:xfrm>
            <a:off x="444097" y="834572"/>
            <a:ext cx="6087331" cy="5540101"/>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pic>
        <p:nvPicPr>
          <p:cNvPr id="5" name="Gráfico 4">
            <a:extLst>
              <a:ext uri="{FF2B5EF4-FFF2-40B4-BE49-F238E27FC236}">
                <a16:creationId xmlns:a16="http://schemas.microsoft.com/office/drawing/2014/main" id="{8869D2BA-D111-A6FB-3149-6A83DBBE9D7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79144"/>
            <a:ext cx="3548870" cy="820102"/>
          </a:xfrm>
          <a:prstGeom prst="rect">
            <a:avLst/>
          </a:prstGeom>
        </p:spPr>
      </p:pic>
    </p:spTree>
    <p:extLst>
      <p:ext uri="{BB962C8B-B14F-4D97-AF65-F5344CB8AC3E}">
        <p14:creationId xmlns:p14="http://schemas.microsoft.com/office/powerpoint/2010/main" val="3571901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CION rojo">
    <p:bg>
      <p:bgPr>
        <a:gradFill>
          <a:gsLst>
            <a:gs pos="4000">
              <a:srgbClr val="A0001C"/>
            </a:gs>
            <a:gs pos="99000">
              <a:srgbClr val="F2002A"/>
            </a:gs>
          </a:gsLst>
          <a:lin ang="2700000" scaled="1"/>
        </a:gra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chemeClr val="bg1"/>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CLIC PARA AGREGAR SUBTÍTULO</a:t>
            </a:r>
          </a:p>
        </p:txBody>
      </p:sp>
      <p:pic>
        <p:nvPicPr>
          <p:cNvPr id="4" name="Gráfico 3">
            <a:extLst>
              <a:ext uri="{FF2B5EF4-FFF2-40B4-BE49-F238E27FC236}">
                <a16:creationId xmlns:a16="http://schemas.microsoft.com/office/drawing/2014/main" id="{5680DC9E-BF69-3289-E161-3D93395E39B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22150628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JA roja dcha 2/3  + foto 1/3">
    <p:bg>
      <p:bgPr>
        <a:solidFill>
          <a:schemeClr val="bg1"/>
        </a:solidFill>
        <a:effectLst/>
      </p:bgPr>
    </p:bg>
    <p:spTree>
      <p:nvGrpSpPr>
        <p:cNvPr id="1" name=""/>
        <p:cNvGrpSpPr/>
        <p:nvPr/>
      </p:nvGrpSpPr>
      <p:grpSpPr>
        <a:xfrm>
          <a:off x="0" y="0"/>
          <a:ext cx="0" cy="0"/>
          <a:chOff x="0" y="0"/>
          <a:chExt cx="0" cy="0"/>
        </a:xfrm>
      </p:grpSpPr>
      <p:sp>
        <p:nvSpPr>
          <p:cNvPr id="4" name="Round Diagonal Corner of Rectangle 3">
            <a:extLst>
              <a:ext uri="{FF2B5EF4-FFF2-40B4-BE49-F238E27FC236}">
                <a16:creationId xmlns:a16="http://schemas.microsoft.com/office/drawing/2014/main" id="{7460EC57-92AF-946A-E49E-AFF065D8376A}"/>
              </a:ext>
            </a:extLst>
          </p:cNvPr>
          <p:cNvSpPr/>
          <p:nvPr userDrawn="1"/>
        </p:nvSpPr>
        <p:spPr>
          <a:xfrm>
            <a:off x="3877168" y="552450"/>
            <a:ext cx="7870735" cy="5413344"/>
          </a:xfrm>
          <a:prstGeom prst="round2DiagRect">
            <a:avLst>
              <a:gd name="adj1" fmla="val 2567"/>
              <a:gd name="adj2" fmla="val 1860"/>
            </a:avLst>
          </a:prstGeom>
          <a:solidFill>
            <a:srgbClr val="FB00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3" name="Slide Number">
            <a:extLst>
              <a:ext uri="{FF2B5EF4-FFF2-40B4-BE49-F238E27FC236}">
                <a16:creationId xmlns:a16="http://schemas.microsoft.com/office/drawing/2014/main" id="{02BD3DDD-B711-89CB-F4D6-1B2110F508E8}"/>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4" name="Marcador de texto 5">
            <a:extLst>
              <a:ext uri="{FF2B5EF4-FFF2-40B4-BE49-F238E27FC236}">
                <a16:creationId xmlns:a16="http://schemas.microsoft.com/office/drawing/2014/main" id="{EED2BEA7-A9E7-04ED-DABF-D76838F4C26E}"/>
              </a:ext>
            </a:extLst>
          </p:cNvPr>
          <p:cNvSpPr>
            <a:spLocks noGrp="1"/>
          </p:cNvSpPr>
          <p:nvPr>
            <p:ph type="body" sz="quarter" idx="56" hasCustomPrompt="1"/>
          </p:nvPr>
        </p:nvSpPr>
        <p:spPr>
          <a:xfrm>
            <a:off x="4522081" y="1083958"/>
            <a:ext cx="6580908" cy="4350327"/>
          </a:xfrm>
          <a:prstGeom prst="rect">
            <a:avLst/>
          </a:prstGeom>
        </p:spPr>
        <p:txBody>
          <a:bodyPr>
            <a:noAutofit/>
          </a:bodyPr>
          <a:lstStyle>
            <a:lvl1pPr marL="0" indent="0">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2" name="Text Placeholder 7">
            <a:extLst>
              <a:ext uri="{FF2B5EF4-FFF2-40B4-BE49-F238E27FC236}">
                <a16:creationId xmlns:a16="http://schemas.microsoft.com/office/drawing/2014/main" id="{3105CD71-59B6-B908-612C-5EC33A2CBF16}"/>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5" name="Picture Placeholder 2">
            <a:extLst>
              <a:ext uri="{FF2B5EF4-FFF2-40B4-BE49-F238E27FC236}">
                <a16:creationId xmlns:a16="http://schemas.microsoft.com/office/drawing/2014/main" id="{BD12094B-8EE1-5D21-5B14-EDDF4B05D5B6}"/>
              </a:ext>
            </a:extLst>
          </p:cNvPr>
          <p:cNvSpPr>
            <a:spLocks noGrp="1"/>
          </p:cNvSpPr>
          <p:nvPr>
            <p:ph type="pic" sz="quarter" idx="18"/>
          </p:nvPr>
        </p:nvSpPr>
        <p:spPr>
          <a:xfrm>
            <a:off x="444098" y="2137893"/>
            <a:ext cx="3174866" cy="3740546"/>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pic>
        <p:nvPicPr>
          <p:cNvPr id="6" name="Gráfico 5">
            <a:extLst>
              <a:ext uri="{FF2B5EF4-FFF2-40B4-BE49-F238E27FC236}">
                <a16:creationId xmlns:a16="http://schemas.microsoft.com/office/drawing/2014/main" id="{5A0FED58-565F-A4E8-A04E-7E59A3CBE17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4269798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AJA roja dcha 2/3  + foto 1/3">
    <p:bg>
      <p:bgPr>
        <a:solidFill>
          <a:schemeClr val="bg1"/>
        </a:solidFill>
        <a:effectLst/>
      </p:bgPr>
    </p:bg>
    <p:spTree>
      <p:nvGrpSpPr>
        <p:cNvPr id="1" name=""/>
        <p:cNvGrpSpPr/>
        <p:nvPr/>
      </p:nvGrpSpPr>
      <p:grpSpPr>
        <a:xfrm>
          <a:off x="0" y="0"/>
          <a:ext cx="0" cy="0"/>
          <a:chOff x="0" y="0"/>
          <a:chExt cx="0" cy="0"/>
        </a:xfrm>
      </p:grpSpPr>
      <p:sp>
        <p:nvSpPr>
          <p:cNvPr id="9" name="Round Diagonal Corner of Rectangle 3">
            <a:extLst>
              <a:ext uri="{FF2B5EF4-FFF2-40B4-BE49-F238E27FC236}">
                <a16:creationId xmlns:a16="http://schemas.microsoft.com/office/drawing/2014/main" id="{4D4E1DDC-2D4A-63EE-A2B7-12E9B603D38C}"/>
              </a:ext>
            </a:extLst>
          </p:cNvPr>
          <p:cNvSpPr/>
          <p:nvPr userDrawn="1"/>
        </p:nvSpPr>
        <p:spPr>
          <a:xfrm>
            <a:off x="444097" y="571978"/>
            <a:ext cx="7904256" cy="5413344"/>
          </a:xfrm>
          <a:prstGeom prst="round2DiagRect">
            <a:avLst>
              <a:gd name="adj1" fmla="val 2567"/>
              <a:gd name="adj2" fmla="val 1860"/>
            </a:avLst>
          </a:prstGeom>
          <a:solidFill>
            <a:srgbClr val="FB00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3" name="Slide Number">
            <a:extLst>
              <a:ext uri="{FF2B5EF4-FFF2-40B4-BE49-F238E27FC236}">
                <a16:creationId xmlns:a16="http://schemas.microsoft.com/office/drawing/2014/main" id="{02BD3DDD-B711-89CB-F4D6-1B2110F508E8}"/>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4" name="Marcador de texto 5">
            <a:extLst>
              <a:ext uri="{FF2B5EF4-FFF2-40B4-BE49-F238E27FC236}">
                <a16:creationId xmlns:a16="http://schemas.microsoft.com/office/drawing/2014/main" id="{EED2BEA7-A9E7-04ED-DABF-D76838F4C26E}"/>
              </a:ext>
            </a:extLst>
          </p:cNvPr>
          <p:cNvSpPr>
            <a:spLocks noGrp="1"/>
          </p:cNvSpPr>
          <p:nvPr>
            <p:ph type="body" sz="quarter" idx="56" hasCustomPrompt="1"/>
          </p:nvPr>
        </p:nvSpPr>
        <p:spPr>
          <a:xfrm>
            <a:off x="745573" y="1083958"/>
            <a:ext cx="7317772" cy="4350327"/>
          </a:xfrm>
          <a:prstGeom prst="rect">
            <a:avLst/>
          </a:prstGeom>
        </p:spPr>
        <p:txBody>
          <a:bodyPr>
            <a:noAutofit/>
          </a:bodyPr>
          <a:lstStyle>
            <a:lvl1pPr marL="0" indent="0">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2" name="Text Placeholder 7">
            <a:extLst>
              <a:ext uri="{FF2B5EF4-FFF2-40B4-BE49-F238E27FC236}">
                <a16:creationId xmlns:a16="http://schemas.microsoft.com/office/drawing/2014/main" id="{3105CD71-59B6-B908-612C-5EC33A2CBF16}"/>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8" name="Picture Placeholder 2">
            <a:extLst>
              <a:ext uri="{FF2B5EF4-FFF2-40B4-BE49-F238E27FC236}">
                <a16:creationId xmlns:a16="http://schemas.microsoft.com/office/drawing/2014/main" id="{3A69A047-7C47-0994-D1BC-E42ECF4DBA1E}"/>
              </a:ext>
            </a:extLst>
          </p:cNvPr>
          <p:cNvSpPr>
            <a:spLocks noGrp="1"/>
          </p:cNvSpPr>
          <p:nvPr>
            <p:ph type="pic" sz="quarter" idx="18"/>
          </p:nvPr>
        </p:nvSpPr>
        <p:spPr>
          <a:xfrm>
            <a:off x="8572633" y="2137893"/>
            <a:ext cx="3174866" cy="3740546"/>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pic>
        <p:nvPicPr>
          <p:cNvPr id="4" name="Gráfico 3">
            <a:extLst>
              <a:ext uri="{FF2B5EF4-FFF2-40B4-BE49-F238E27FC236}">
                <a16:creationId xmlns:a16="http://schemas.microsoft.com/office/drawing/2014/main" id="{96B3F44E-CFF4-6B97-A6FE-C5E5EDCC976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944680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olumnas 2 fotos + text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6" name="Marcador de texto 5">
            <a:extLst>
              <a:ext uri="{FF2B5EF4-FFF2-40B4-BE49-F238E27FC236}">
                <a16:creationId xmlns:a16="http://schemas.microsoft.com/office/drawing/2014/main" id="{6571AAEA-AAF3-1C6E-7292-90B93E46FFD9}"/>
              </a:ext>
            </a:extLst>
          </p:cNvPr>
          <p:cNvSpPr>
            <a:spLocks noGrp="1"/>
          </p:cNvSpPr>
          <p:nvPr>
            <p:ph type="body" sz="quarter" idx="57" hasCustomPrompt="1"/>
          </p:nvPr>
        </p:nvSpPr>
        <p:spPr>
          <a:xfrm>
            <a:off x="8141130" y="4884949"/>
            <a:ext cx="3606369" cy="611542"/>
          </a:xfrm>
          <a:prstGeom prst="rect">
            <a:avLst/>
          </a:prstGeom>
        </p:spPr>
        <p:txBody>
          <a:bodyPr>
            <a:noAutofit/>
          </a:bodyPr>
          <a:lstStyle>
            <a:lvl1pPr marL="0" indent="0" algn="ctr">
              <a:lnSpc>
                <a:spcPct val="130000"/>
              </a:lnSpc>
              <a:buNone/>
              <a:defRPr sz="1000" b="0" i="0">
                <a:solidFill>
                  <a:schemeClr val="tx1"/>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A7F2FE27-6734-D528-3467-03F956E892ED}"/>
              </a:ext>
            </a:extLst>
          </p:cNvPr>
          <p:cNvSpPr>
            <a:spLocks noGrp="1"/>
          </p:cNvSpPr>
          <p:nvPr>
            <p:ph type="body" sz="quarter" idx="51" hasCustomPrompt="1"/>
          </p:nvPr>
        </p:nvSpPr>
        <p:spPr>
          <a:xfrm>
            <a:off x="444096" y="957321"/>
            <a:ext cx="7448659" cy="549574"/>
          </a:xfrm>
          <a:prstGeom prst="rect">
            <a:avLst/>
          </a:prstGeom>
        </p:spPr>
        <p:txBody>
          <a:bodyPr>
            <a:noAutofit/>
          </a:bodyPr>
          <a:lstStyle>
            <a:lvl1pPr marL="0" indent="0" algn="l">
              <a:buNone/>
              <a:defRPr sz="3200" b="0" i="0">
                <a:solidFill>
                  <a:srgbClr val="FB002C"/>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9ACA1276-47FE-990A-ABF2-267EF85DCE91}"/>
              </a:ext>
            </a:extLst>
          </p:cNvPr>
          <p:cNvSpPr>
            <a:spLocks noGrp="1"/>
          </p:cNvSpPr>
          <p:nvPr>
            <p:ph type="body" sz="quarter" idx="54" hasCustomPrompt="1"/>
          </p:nvPr>
        </p:nvSpPr>
        <p:spPr>
          <a:xfrm>
            <a:off x="457358" y="1751198"/>
            <a:ext cx="3577486" cy="562341"/>
          </a:xfrm>
          <a:prstGeom prst="rect">
            <a:avLst/>
          </a:prstGeom>
        </p:spPr>
        <p:txBody>
          <a:bodyPr>
            <a:noAutofit/>
          </a:bodyPr>
          <a:lstStyle>
            <a:lvl1pPr marL="0" indent="0">
              <a:buNone/>
              <a:defRPr sz="1800" b="0" i="0">
                <a:solidFill>
                  <a:srgbClr val="600011"/>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6EE64C4D-611A-61D6-3DAD-689B19018013}"/>
              </a:ext>
            </a:extLst>
          </p:cNvPr>
          <p:cNvSpPr>
            <a:spLocks noGrp="1"/>
          </p:cNvSpPr>
          <p:nvPr>
            <p:ph type="body" sz="quarter" idx="55" hasCustomPrompt="1"/>
          </p:nvPr>
        </p:nvSpPr>
        <p:spPr>
          <a:xfrm>
            <a:off x="4299243" y="1754956"/>
            <a:ext cx="3577486" cy="471597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9" name="Text Placeholder 7">
            <a:extLst>
              <a:ext uri="{FF2B5EF4-FFF2-40B4-BE49-F238E27FC236}">
                <a16:creationId xmlns:a16="http://schemas.microsoft.com/office/drawing/2014/main" id="{FBF770E1-F88D-5D80-EDE4-E1F50E3AD814}"/>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4" name="Picture Placeholder 2">
            <a:extLst>
              <a:ext uri="{FF2B5EF4-FFF2-40B4-BE49-F238E27FC236}">
                <a16:creationId xmlns:a16="http://schemas.microsoft.com/office/drawing/2014/main" id="{CA497E22-8FFF-8C29-7C59-E9D207DBE7B0}"/>
              </a:ext>
            </a:extLst>
          </p:cNvPr>
          <p:cNvSpPr>
            <a:spLocks noGrp="1"/>
          </p:cNvSpPr>
          <p:nvPr>
            <p:ph type="pic" sz="quarter" idx="58"/>
          </p:nvPr>
        </p:nvSpPr>
        <p:spPr>
          <a:xfrm>
            <a:off x="8157154" y="957321"/>
            <a:ext cx="3577486" cy="3740546"/>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sp>
        <p:nvSpPr>
          <p:cNvPr id="5" name="Picture Placeholder 2">
            <a:extLst>
              <a:ext uri="{FF2B5EF4-FFF2-40B4-BE49-F238E27FC236}">
                <a16:creationId xmlns:a16="http://schemas.microsoft.com/office/drawing/2014/main" id="{651A85C3-4B74-B1FA-AEEC-D83D95190BAD}"/>
              </a:ext>
            </a:extLst>
          </p:cNvPr>
          <p:cNvSpPr>
            <a:spLocks noGrp="1"/>
          </p:cNvSpPr>
          <p:nvPr>
            <p:ph type="pic" sz="quarter" idx="59"/>
          </p:nvPr>
        </p:nvSpPr>
        <p:spPr>
          <a:xfrm>
            <a:off x="426318" y="2557842"/>
            <a:ext cx="3577486" cy="3909449"/>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pic>
        <p:nvPicPr>
          <p:cNvPr id="2" name="Gráfico 1">
            <a:extLst>
              <a:ext uri="{FF2B5EF4-FFF2-40B4-BE49-F238E27FC236}">
                <a16:creationId xmlns:a16="http://schemas.microsoft.com/office/drawing/2014/main" id="{54E61BD0-B0F4-CF89-C0A3-08D21BA61AE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1067491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3 columnas 2 fotos + texto + caja rosa">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7" name="Marcador de texto 5">
            <a:extLst>
              <a:ext uri="{FF2B5EF4-FFF2-40B4-BE49-F238E27FC236}">
                <a16:creationId xmlns:a16="http://schemas.microsoft.com/office/drawing/2014/main" id="{A7F2FE27-6734-D528-3467-03F956E892ED}"/>
              </a:ext>
            </a:extLst>
          </p:cNvPr>
          <p:cNvSpPr>
            <a:spLocks noGrp="1"/>
          </p:cNvSpPr>
          <p:nvPr>
            <p:ph type="body" sz="quarter" idx="51" hasCustomPrompt="1"/>
          </p:nvPr>
        </p:nvSpPr>
        <p:spPr>
          <a:xfrm>
            <a:off x="444096" y="957321"/>
            <a:ext cx="7448659" cy="549574"/>
          </a:xfrm>
          <a:prstGeom prst="rect">
            <a:avLst/>
          </a:prstGeom>
        </p:spPr>
        <p:txBody>
          <a:bodyPr>
            <a:noAutofit/>
          </a:bodyPr>
          <a:lstStyle>
            <a:lvl1pPr marL="0" indent="0" algn="l">
              <a:buNone/>
              <a:defRPr sz="3200" b="0" i="0">
                <a:solidFill>
                  <a:srgbClr val="FB002C"/>
                </a:solidFill>
                <a:latin typeface="Mapfre Text" pitchFamily="2" charset="77"/>
              </a:defRPr>
            </a:lvl1pPr>
          </a:lstStyle>
          <a:p>
            <a:pPr lvl="0"/>
            <a:r>
              <a:rPr lang="es-ES"/>
              <a:t>Haga clic para modificar título</a:t>
            </a:r>
          </a:p>
        </p:txBody>
      </p:sp>
      <p:sp>
        <p:nvSpPr>
          <p:cNvPr id="8" name="Marcador de texto 5">
            <a:extLst>
              <a:ext uri="{FF2B5EF4-FFF2-40B4-BE49-F238E27FC236}">
                <a16:creationId xmlns:a16="http://schemas.microsoft.com/office/drawing/2014/main" id="{9ACA1276-47FE-990A-ABF2-267EF85DCE91}"/>
              </a:ext>
            </a:extLst>
          </p:cNvPr>
          <p:cNvSpPr>
            <a:spLocks noGrp="1"/>
          </p:cNvSpPr>
          <p:nvPr>
            <p:ph type="body" sz="quarter" idx="54" hasCustomPrompt="1"/>
          </p:nvPr>
        </p:nvSpPr>
        <p:spPr>
          <a:xfrm>
            <a:off x="457358" y="1751198"/>
            <a:ext cx="2958715" cy="562341"/>
          </a:xfrm>
          <a:prstGeom prst="rect">
            <a:avLst/>
          </a:prstGeom>
        </p:spPr>
        <p:txBody>
          <a:bodyPr>
            <a:noAutofit/>
          </a:bodyPr>
          <a:lstStyle>
            <a:lvl1pPr marL="0" indent="0">
              <a:buNone/>
              <a:defRPr sz="1800" b="0" i="0">
                <a:solidFill>
                  <a:srgbClr val="600011"/>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6EE64C4D-611A-61D6-3DAD-689B19018013}"/>
              </a:ext>
            </a:extLst>
          </p:cNvPr>
          <p:cNvSpPr>
            <a:spLocks noGrp="1"/>
          </p:cNvSpPr>
          <p:nvPr>
            <p:ph type="body" sz="quarter" idx="55" hasCustomPrompt="1"/>
          </p:nvPr>
        </p:nvSpPr>
        <p:spPr>
          <a:xfrm>
            <a:off x="3611880" y="1751198"/>
            <a:ext cx="4892039" cy="4719731"/>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9" name="Text Placeholder 7">
            <a:extLst>
              <a:ext uri="{FF2B5EF4-FFF2-40B4-BE49-F238E27FC236}">
                <a16:creationId xmlns:a16="http://schemas.microsoft.com/office/drawing/2014/main" id="{FBF770E1-F88D-5D80-EDE4-E1F50E3AD814}"/>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5" name="Picture Placeholder 2">
            <a:extLst>
              <a:ext uri="{FF2B5EF4-FFF2-40B4-BE49-F238E27FC236}">
                <a16:creationId xmlns:a16="http://schemas.microsoft.com/office/drawing/2014/main" id="{651A85C3-4B74-B1FA-AEEC-D83D95190BAD}"/>
              </a:ext>
            </a:extLst>
          </p:cNvPr>
          <p:cNvSpPr>
            <a:spLocks noGrp="1"/>
          </p:cNvSpPr>
          <p:nvPr>
            <p:ph type="pic" sz="quarter" idx="59"/>
          </p:nvPr>
        </p:nvSpPr>
        <p:spPr>
          <a:xfrm>
            <a:off x="426318" y="2557842"/>
            <a:ext cx="2898157" cy="3909449"/>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sp>
        <p:nvSpPr>
          <p:cNvPr id="15" name="Google Shape;126;p18">
            <a:extLst>
              <a:ext uri="{FF2B5EF4-FFF2-40B4-BE49-F238E27FC236}">
                <a16:creationId xmlns:a16="http://schemas.microsoft.com/office/drawing/2014/main" id="{46D7F428-C898-2106-2A8F-49B3FE92B119}"/>
              </a:ext>
            </a:extLst>
          </p:cNvPr>
          <p:cNvSpPr/>
          <p:nvPr userDrawn="1"/>
        </p:nvSpPr>
        <p:spPr>
          <a:xfrm>
            <a:off x="8759952" y="957321"/>
            <a:ext cx="2958715" cy="5065579"/>
          </a:xfrm>
          <a:prstGeom prst="roundRect">
            <a:avLst>
              <a:gd name="adj" fmla="val 4317"/>
            </a:avLst>
          </a:prstGeom>
          <a:solidFill>
            <a:srgbClr val="FFDBEA"/>
          </a:solidFill>
          <a:ln>
            <a:noFill/>
          </a:ln>
        </p:spPr>
        <p:txBody>
          <a:bodyPr spcFirstLastPara="1" wrap="square" lIns="121900" tIns="121900" rIns="121900" bIns="121900" anchor="ctr" anchorCtr="0">
            <a:noAutofit/>
          </a:bodyPr>
          <a:lstStyle/>
          <a:p>
            <a:pPr algn="ctr"/>
            <a:endParaRPr sz="2400">
              <a:latin typeface="Mapfre Text" pitchFamily="2" charset="77"/>
            </a:endParaRPr>
          </a:p>
        </p:txBody>
      </p:sp>
      <p:sp>
        <p:nvSpPr>
          <p:cNvPr id="17" name="Marcador de texto 5">
            <a:extLst>
              <a:ext uri="{FF2B5EF4-FFF2-40B4-BE49-F238E27FC236}">
                <a16:creationId xmlns:a16="http://schemas.microsoft.com/office/drawing/2014/main" id="{90870180-65E1-E905-3E8E-D75C08B469B9}"/>
              </a:ext>
            </a:extLst>
          </p:cNvPr>
          <p:cNvSpPr>
            <a:spLocks noGrp="1"/>
          </p:cNvSpPr>
          <p:nvPr>
            <p:ph type="body" sz="quarter" idx="65" hasCustomPrompt="1"/>
          </p:nvPr>
        </p:nvSpPr>
        <p:spPr>
          <a:xfrm>
            <a:off x="9069139" y="1309986"/>
            <a:ext cx="2427768" cy="665668"/>
          </a:xfrm>
          <a:prstGeom prst="rect">
            <a:avLst/>
          </a:prstGeom>
        </p:spPr>
        <p:txBody>
          <a:bodyPr>
            <a:noAutofit/>
          </a:bodyPr>
          <a:lstStyle>
            <a:lvl1pPr marL="0" indent="0">
              <a:lnSpc>
                <a:spcPct val="130000"/>
              </a:lnSpc>
              <a:buNone/>
              <a:defRPr sz="1400" b="1" i="0">
                <a:solidFill>
                  <a:srgbClr val="75002C"/>
                </a:solidFill>
                <a:latin typeface="Mapfre Text" pitchFamily="2" charset="77"/>
              </a:defRPr>
            </a:lvl1pPr>
          </a:lstStyle>
          <a:p>
            <a:pPr lvl="0"/>
            <a:r>
              <a:rPr lang="es-ES"/>
              <a:t>Haga clic para modificar título</a:t>
            </a:r>
          </a:p>
        </p:txBody>
      </p:sp>
      <p:sp>
        <p:nvSpPr>
          <p:cNvPr id="18" name="Marcador de texto 5">
            <a:extLst>
              <a:ext uri="{FF2B5EF4-FFF2-40B4-BE49-F238E27FC236}">
                <a16:creationId xmlns:a16="http://schemas.microsoft.com/office/drawing/2014/main" id="{512584A1-D3FE-9FBE-C0A8-F634EC86AE5E}"/>
              </a:ext>
            </a:extLst>
          </p:cNvPr>
          <p:cNvSpPr>
            <a:spLocks noGrp="1"/>
          </p:cNvSpPr>
          <p:nvPr>
            <p:ph type="body" sz="quarter" idx="66" hasCustomPrompt="1"/>
          </p:nvPr>
        </p:nvSpPr>
        <p:spPr>
          <a:xfrm>
            <a:off x="9057563" y="2170181"/>
            <a:ext cx="2454068" cy="3462477"/>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sz="1200" b="0" i="0">
                <a:solidFill>
                  <a:srgbClr val="2D373D"/>
                </a:solidFill>
                <a:latin typeface="Mapfre Text" pitchFamily="2" charset="77"/>
              </a:defRPr>
            </a:lvl1pPr>
            <a:lvl2pPr>
              <a:defRPr sz="1200"/>
            </a:lvl2pPr>
          </a:lstStyle>
          <a:p>
            <a:pPr lvl="0"/>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lvl="0"/>
            <a:endParaRPr lang="es-ES"/>
          </a:p>
        </p:txBody>
      </p:sp>
      <p:pic>
        <p:nvPicPr>
          <p:cNvPr id="2" name="Gráfico 1">
            <a:extLst>
              <a:ext uri="{FF2B5EF4-FFF2-40B4-BE49-F238E27FC236}">
                <a16:creationId xmlns:a16="http://schemas.microsoft.com/office/drawing/2014/main" id="{70205CFC-90BE-EA8D-09DF-9CD7987E37A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874124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3 columnas 2 fotos + texto + caja amarilla">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7" name="Marcador de texto 5">
            <a:extLst>
              <a:ext uri="{FF2B5EF4-FFF2-40B4-BE49-F238E27FC236}">
                <a16:creationId xmlns:a16="http://schemas.microsoft.com/office/drawing/2014/main" id="{A7F2FE27-6734-D528-3467-03F956E892ED}"/>
              </a:ext>
            </a:extLst>
          </p:cNvPr>
          <p:cNvSpPr>
            <a:spLocks noGrp="1"/>
          </p:cNvSpPr>
          <p:nvPr>
            <p:ph type="body" sz="quarter" idx="51" hasCustomPrompt="1"/>
          </p:nvPr>
        </p:nvSpPr>
        <p:spPr>
          <a:xfrm>
            <a:off x="444096" y="957321"/>
            <a:ext cx="7448659" cy="549574"/>
          </a:xfrm>
          <a:prstGeom prst="rect">
            <a:avLst/>
          </a:prstGeom>
        </p:spPr>
        <p:txBody>
          <a:bodyPr>
            <a:noAutofit/>
          </a:bodyPr>
          <a:lstStyle>
            <a:lvl1pPr marL="0" indent="0" algn="l">
              <a:buNone/>
              <a:defRPr sz="3200" b="0" i="0">
                <a:solidFill>
                  <a:srgbClr val="FB002C"/>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6EE64C4D-611A-61D6-3DAD-689B19018013}"/>
              </a:ext>
            </a:extLst>
          </p:cNvPr>
          <p:cNvSpPr>
            <a:spLocks noGrp="1"/>
          </p:cNvSpPr>
          <p:nvPr>
            <p:ph type="body" sz="quarter" idx="55" hasCustomPrompt="1"/>
          </p:nvPr>
        </p:nvSpPr>
        <p:spPr>
          <a:xfrm>
            <a:off x="3611880" y="1751198"/>
            <a:ext cx="4892039" cy="4719731"/>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9" name="Text Placeholder 7">
            <a:extLst>
              <a:ext uri="{FF2B5EF4-FFF2-40B4-BE49-F238E27FC236}">
                <a16:creationId xmlns:a16="http://schemas.microsoft.com/office/drawing/2014/main" id="{FBF770E1-F88D-5D80-EDE4-E1F50E3AD814}"/>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5" name="Picture Placeholder 2">
            <a:extLst>
              <a:ext uri="{FF2B5EF4-FFF2-40B4-BE49-F238E27FC236}">
                <a16:creationId xmlns:a16="http://schemas.microsoft.com/office/drawing/2014/main" id="{651A85C3-4B74-B1FA-AEEC-D83D95190BAD}"/>
              </a:ext>
            </a:extLst>
          </p:cNvPr>
          <p:cNvSpPr>
            <a:spLocks noGrp="1"/>
          </p:cNvSpPr>
          <p:nvPr>
            <p:ph type="pic" sz="quarter" idx="59"/>
          </p:nvPr>
        </p:nvSpPr>
        <p:spPr>
          <a:xfrm>
            <a:off x="426318" y="4144488"/>
            <a:ext cx="2898157" cy="2322803"/>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sp>
        <p:nvSpPr>
          <p:cNvPr id="15" name="Google Shape;126;p18">
            <a:extLst>
              <a:ext uri="{FF2B5EF4-FFF2-40B4-BE49-F238E27FC236}">
                <a16:creationId xmlns:a16="http://schemas.microsoft.com/office/drawing/2014/main" id="{46D7F428-C898-2106-2A8F-49B3FE92B119}"/>
              </a:ext>
            </a:extLst>
          </p:cNvPr>
          <p:cNvSpPr/>
          <p:nvPr userDrawn="1"/>
        </p:nvSpPr>
        <p:spPr>
          <a:xfrm>
            <a:off x="8759952" y="957321"/>
            <a:ext cx="2958715" cy="5065579"/>
          </a:xfrm>
          <a:prstGeom prst="roundRect">
            <a:avLst>
              <a:gd name="adj" fmla="val 4317"/>
            </a:avLst>
          </a:prstGeom>
          <a:solidFill>
            <a:srgbClr val="FFF6D9"/>
          </a:solidFill>
          <a:ln>
            <a:noFill/>
          </a:ln>
        </p:spPr>
        <p:txBody>
          <a:bodyPr spcFirstLastPara="1" wrap="square" lIns="121900" tIns="121900" rIns="121900" bIns="121900" anchor="ctr" anchorCtr="0">
            <a:noAutofit/>
          </a:bodyPr>
          <a:lstStyle/>
          <a:p>
            <a:pPr algn="ctr"/>
            <a:endParaRPr sz="2400">
              <a:latin typeface="Mapfre Text" pitchFamily="2" charset="77"/>
            </a:endParaRPr>
          </a:p>
        </p:txBody>
      </p:sp>
      <p:sp>
        <p:nvSpPr>
          <p:cNvPr id="6" name="Marcador de texto 5">
            <a:extLst>
              <a:ext uri="{FF2B5EF4-FFF2-40B4-BE49-F238E27FC236}">
                <a16:creationId xmlns:a16="http://schemas.microsoft.com/office/drawing/2014/main" id="{54322811-A165-3D81-B2D5-7FE72F2D211D}"/>
              </a:ext>
            </a:extLst>
          </p:cNvPr>
          <p:cNvSpPr>
            <a:spLocks noGrp="1"/>
          </p:cNvSpPr>
          <p:nvPr>
            <p:ph type="body" sz="quarter" idx="60" hasCustomPrompt="1"/>
          </p:nvPr>
        </p:nvSpPr>
        <p:spPr>
          <a:xfrm>
            <a:off x="393668" y="1751198"/>
            <a:ext cx="2962180" cy="210828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1" name="Marcador de texto 5">
            <a:extLst>
              <a:ext uri="{FF2B5EF4-FFF2-40B4-BE49-F238E27FC236}">
                <a16:creationId xmlns:a16="http://schemas.microsoft.com/office/drawing/2014/main" id="{D0FB201C-72DF-89C1-B7C9-C0F78EFD5F31}"/>
              </a:ext>
            </a:extLst>
          </p:cNvPr>
          <p:cNvSpPr>
            <a:spLocks noGrp="1"/>
          </p:cNvSpPr>
          <p:nvPr>
            <p:ph type="body" sz="quarter" idx="65" hasCustomPrompt="1"/>
          </p:nvPr>
        </p:nvSpPr>
        <p:spPr>
          <a:xfrm>
            <a:off x="9033301" y="1309986"/>
            <a:ext cx="2463606" cy="665668"/>
          </a:xfrm>
          <a:prstGeom prst="rect">
            <a:avLst/>
          </a:prstGeom>
        </p:spPr>
        <p:txBody>
          <a:bodyPr>
            <a:noAutofit/>
          </a:bodyPr>
          <a:lstStyle>
            <a:lvl1pPr marL="0" indent="0">
              <a:lnSpc>
                <a:spcPct val="130000"/>
              </a:lnSpc>
              <a:buNone/>
              <a:defRPr sz="1400" b="1" i="0">
                <a:solidFill>
                  <a:srgbClr val="75002C"/>
                </a:solidFill>
                <a:latin typeface="Mapfre Text" pitchFamily="2" charset="77"/>
              </a:defRPr>
            </a:lvl1pPr>
          </a:lstStyle>
          <a:p>
            <a:pPr lvl="0"/>
            <a:r>
              <a:rPr lang="es-ES"/>
              <a:t>Haga clic para modificar título</a:t>
            </a:r>
          </a:p>
        </p:txBody>
      </p:sp>
      <p:sp>
        <p:nvSpPr>
          <p:cNvPr id="12" name="Marcador de texto 5">
            <a:extLst>
              <a:ext uri="{FF2B5EF4-FFF2-40B4-BE49-F238E27FC236}">
                <a16:creationId xmlns:a16="http://schemas.microsoft.com/office/drawing/2014/main" id="{630ECA62-39FE-ED77-D5CC-7618580D1D85}"/>
              </a:ext>
            </a:extLst>
          </p:cNvPr>
          <p:cNvSpPr>
            <a:spLocks noGrp="1"/>
          </p:cNvSpPr>
          <p:nvPr>
            <p:ph type="body" sz="quarter" idx="66" hasCustomPrompt="1"/>
          </p:nvPr>
        </p:nvSpPr>
        <p:spPr>
          <a:xfrm>
            <a:off x="9021337" y="2170181"/>
            <a:ext cx="2490294" cy="3462477"/>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sz="1200" b="0" i="0">
                <a:solidFill>
                  <a:srgbClr val="2D373D"/>
                </a:solidFill>
                <a:latin typeface="Mapfre Text" pitchFamily="2" charset="77"/>
              </a:defRPr>
            </a:lvl1pPr>
            <a:lvl2pPr>
              <a:defRPr sz="1200"/>
            </a:lvl2pPr>
          </a:lstStyle>
          <a:p>
            <a:pPr lvl="0"/>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lvl="0"/>
            <a:endParaRPr lang="es-ES"/>
          </a:p>
        </p:txBody>
      </p:sp>
      <p:pic>
        <p:nvPicPr>
          <p:cNvPr id="2" name="Gráfico 1">
            <a:extLst>
              <a:ext uri="{FF2B5EF4-FFF2-40B4-BE49-F238E27FC236}">
                <a16:creationId xmlns:a16="http://schemas.microsoft.com/office/drawing/2014/main" id="{CDC63C23-547C-DFC5-E344-C06F3754D47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933068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3 columnas 2 fotos + texto + caja verde">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4" name="Marcador de texto 5">
            <a:extLst>
              <a:ext uri="{FF2B5EF4-FFF2-40B4-BE49-F238E27FC236}">
                <a16:creationId xmlns:a16="http://schemas.microsoft.com/office/drawing/2014/main" id="{6EE64C4D-611A-61D6-3DAD-689B19018013}"/>
              </a:ext>
            </a:extLst>
          </p:cNvPr>
          <p:cNvSpPr>
            <a:spLocks noGrp="1"/>
          </p:cNvSpPr>
          <p:nvPr>
            <p:ph type="body" sz="quarter" idx="55" hasCustomPrompt="1"/>
          </p:nvPr>
        </p:nvSpPr>
        <p:spPr>
          <a:xfrm>
            <a:off x="3611880" y="957322"/>
            <a:ext cx="4892039" cy="5513608"/>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9" name="Text Placeholder 7">
            <a:extLst>
              <a:ext uri="{FF2B5EF4-FFF2-40B4-BE49-F238E27FC236}">
                <a16:creationId xmlns:a16="http://schemas.microsoft.com/office/drawing/2014/main" id="{FBF770E1-F88D-5D80-EDE4-E1F50E3AD814}"/>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5" name="Picture Placeholder 2">
            <a:extLst>
              <a:ext uri="{FF2B5EF4-FFF2-40B4-BE49-F238E27FC236}">
                <a16:creationId xmlns:a16="http://schemas.microsoft.com/office/drawing/2014/main" id="{651A85C3-4B74-B1FA-AEEC-D83D95190BAD}"/>
              </a:ext>
            </a:extLst>
          </p:cNvPr>
          <p:cNvSpPr>
            <a:spLocks noGrp="1"/>
          </p:cNvSpPr>
          <p:nvPr>
            <p:ph type="pic" sz="quarter" idx="59"/>
          </p:nvPr>
        </p:nvSpPr>
        <p:spPr>
          <a:xfrm>
            <a:off x="8835518" y="957322"/>
            <a:ext cx="2898157" cy="3503166"/>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sp>
        <p:nvSpPr>
          <p:cNvPr id="15" name="Google Shape;126;p18">
            <a:extLst>
              <a:ext uri="{FF2B5EF4-FFF2-40B4-BE49-F238E27FC236}">
                <a16:creationId xmlns:a16="http://schemas.microsoft.com/office/drawing/2014/main" id="{46D7F428-C898-2106-2A8F-49B3FE92B119}"/>
              </a:ext>
            </a:extLst>
          </p:cNvPr>
          <p:cNvSpPr/>
          <p:nvPr userDrawn="1"/>
        </p:nvSpPr>
        <p:spPr>
          <a:xfrm>
            <a:off x="396038" y="3077737"/>
            <a:ext cx="2958715" cy="3389554"/>
          </a:xfrm>
          <a:prstGeom prst="roundRect">
            <a:avLst>
              <a:gd name="adj" fmla="val 4317"/>
            </a:avLst>
          </a:prstGeom>
          <a:solidFill>
            <a:srgbClr val="D8F7DF"/>
          </a:solidFill>
          <a:ln>
            <a:noFill/>
          </a:ln>
        </p:spPr>
        <p:txBody>
          <a:bodyPr spcFirstLastPara="1" wrap="square" lIns="121900" tIns="121900" rIns="121900" bIns="121900" anchor="ctr" anchorCtr="0">
            <a:noAutofit/>
          </a:bodyPr>
          <a:lstStyle/>
          <a:p>
            <a:pPr algn="ctr"/>
            <a:endParaRPr sz="2400">
              <a:latin typeface="Mapfre Text" pitchFamily="2" charset="77"/>
            </a:endParaRPr>
          </a:p>
        </p:txBody>
      </p:sp>
      <p:sp>
        <p:nvSpPr>
          <p:cNvPr id="2" name="Marcador de texto 5">
            <a:extLst>
              <a:ext uri="{FF2B5EF4-FFF2-40B4-BE49-F238E27FC236}">
                <a16:creationId xmlns:a16="http://schemas.microsoft.com/office/drawing/2014/main" id="{622988AE-D807-4BE1-E1B1-879F5A1EBD22}"/>
              </a:ext>
            </a:extLst>
          </p:cNvPr>
          <p:cNvSpPr>
            <a:spLocks noGrp="1"/>
          </p:cNvSpPr>
          <p:nvPr>
            <p:ph type="body" sz="quarter" idx="54" hasCustomPrompt="1"/>
          </p:nvPr>
        </p:nvSpPr>
        <p:spPr>
          <a:xfrm>
            <a:off x="664316" y="3429000"/>
            <a:ext cx="2513781" cy="772075"/>
          </a:xfrm>
          <a:prstGeom prst="rect">
            <a:avLst/>
          </a:prstGeom>
        </p:spPr>
        <p:txBody>
          <a:bodyPr>
            <a:noAutofit/>
          </a:bodyPr>
          <a:lstStyle>
            <a:lvl1pPr marL="0" indent="0">
              <a:lnSpc>
                <a:spcPct val="130000"/>
              </a:lnSpc>
              <a:buNone/>
              <a:defRPr sz="1800" b="0" i="0">
                <a:solidFill>
                  <a:srgbClr val="15722B"/>
                </a:solidFill>
                <a:latin typeface="Mapfre Text" pitchFamily="2" charset="77"/>
              </a:defRPr>
            </a:lvl1pPr>
          </a:lstStyle>
          <a:p>
            <a:pPr lvl="0"/>
            <a:r>
              <a:rPr lang="es-ES"/>
              <a:t>HAGA CLIC PARA MODIFICAR TÍTULO</a:t>
            </a:r>
          </a:p>
        </p:txBody>
      </p:sp>
      <p:sp>
        <p:nvSpPr>
          <p:cNvPr id="4" name="Marcador de texto 5">
            <a:extLst>
              <a:ext uri="{FF2B5EF4-FFF2-40B4-BE49-F238E27FC236}">
                <a16:creationId xmlns:a16="http://schemas.microsoft.com/office/drawing/2014/main" id="{E93DDE01-0A54-00A6-96C9-67E0396F6BA7}"/>
              </a:ext>
            </a:extLst>
          </p:cNvPr>
          <p:cNvSpPr>
            <a:spLocks noGrp="1"/>
          </p:cNvSpPr>
          <p:nvPr>
            <p:ph type="body" sz="quarter" idx="60" hasCustomPrompt="1"/>
          </p:nvPr>
        </p:nvSpPr>
        <p:spPr>
          <a:xfrm>
            <a:off x="634504" y="4460488"/>
            <a:ext cx="2543593" cy="1805246"/>
          </a:xfrm>
          <a:prstGeom prst="rect">
            <a:avLst/>
          </a:prstGeom>
        </p:spPr>
        <p:txBody>
          <a:bodyPr>
            <a:noAutofit/>
          </a:bodyPr>
          <a:lstStyle>
            <a:lvl1pPr marL="0" indent="0">
              <a:lnSpc>
                <a:spcPct val="130000"/>
              </a:lnSpc>
              <a:buNone/>
              <a:defRPr sz="1200" b="1" i="0">
                <a:solidFill>
                  <a:srgbClr val="2D373D"/>
                </a:solidFill>
                <a:latin typeface="Mapfre Text" pitchFamily="2" charset="77"/>
              </a:defRPr>
            </a:lvl1pPr>
          </a:lstStyle>
          <a:p>
            <a:r>
              <a:rPr lang="es-ES" err="1"/>
              <a:t>Lorem</a:t>
            </a:r>
            <a:r>
              <a:rPr lang="es-ES"/>
              <a:t> </a:t>
            </a:r>
            <a:r>
              <a:rPr lang="es-ES" err="1"/>
              <a:t>ipsum</a:t>
            </a:r>
            <a:r>
              <a:rPr lang="es-ES"/>
              <a:t> dolor </a:t>
            </a:r>
            <a:r>
              <a:rPr lang="es-ES" err="1"/>
              <a:t>sit</a:t>
            </a:r>
            <a:r>
              <a:rPr lang="es-ES"/>
              <a:t> </a:t>
            </a:r>
            <a:r>
              <a:rPr lang="es-ES" err="1"/>
              <a:t>amet</a:t>
            </a:r>
            <a:endParaRPr lang="es-ES"/>
          </a:p>
          <a:p>
            <a:endParaRPr lang="es-ES"/>
          </a:p>
        </p:txBody>
      </p:sp>
      <p:sp>
        <p:nvSpPr>
          <p:cNvPr id="6" name="Marcador de texto 5">
            <a:extLst>
              <a:ext uri="{FF2B5EF4-FFF2-40B4-BE49-F238E27FC236}">
                <a16:creationId xmlns:a16="http://schemas.microsoft.com/office/drawing/2014/main" id="{827FB0CB-FF40-2330-A772-8625563C80BE}"/>
              </a:ext>
            </a:extLst>
          </p:cNvPr>
          <p:cNvSpPr>
            <a:spLocks noGrp="1"/>
          </p:cNvSpPr>
          <p:nvPr>
            <p:ph type="body" sz="quarter" idx="61" hasCustomPrompt="1"/>
          </p:nvPr>
        </p:nvSpPr>
        <p:spPr>
          <a:xfrm>
            <a:off x="9041085" y="4681713"/>
            <a:ext cx="2692590" cy="553001"/>
          </a:xfrm>
          <a:prstGeom prst="rect">
            <a:avLst/>
          </a:prstGeom>
        </p:spPr>
        <p:txBody>
          <a:bodyPr>
            <a:noAutofit/>
          </a:bodyPr>
          <a:lstStyle>
            <a:lvl1pPr marL="0" indent="0" algn="ctr">
              <a:lnSpc>
                <a:spcPct val="130000"/>
              </a:lnSpc>
              <a:buNone/>
              <a:defRPr sz="1200" b="1" i="0">
                <a:solidFill>
                  <a:srgbClr val="2D373D"/>
                </a:solidFill>
                <a:latin typeface="Mapfre Text" pitchFamily="2" charset="77"/>
              </a:defRPr>
            </a:lvl1pPr>
          </a:lstStyle>
          <a:p>
            <a:r>
              <a:rPr lang="es-ES" err="1"/>
              <a:t>Lorem</a:t>
            </a:r>
            <a:r>
              <a:rPr lang="es-ES"/>
              <a:t> </a:t>
            </a:r>
            <a:r>
              <a:rPr lang="es-ES" err="1"/>
              <a:t>ipsum</a:t>
            </a:r>
            <a:r>
              <a:rPr lang="es-ES"/>
              <a:t> dolor </a:t>
            </a:r>
            <a:r>
              <a:rPr lang="es-ES" err="1"/>
              <a:t>sit</a:t>
            </a:r>
            <a:r>
              <a:rPr lang="es-ES"/>
              <a:t> </a:t>
            </a:r>
            <a:r>
              <a:rPr lang="es-ES" err="1"/>
              <a:t>amet</a:t>
            </a:r>
            <a:endParaRPr lang="es-ES"/>
          </a:p>
          <a:p>
            <a:endParaRPr lang="es-ES"/>
          </a:p>
        </p:txBody>
      </p:sp>
      <p:pic>
        <p:nvPicPr>
          <p:cNvPr id="7" name="Gráfico 6">
            <a:extLst>
              <a:ext uri="{FF2B5EF4-FFF2-40B4-BE49-F238E27FC236}">
                <a16:creationId xmlns:a16="http://schemas.microsoft.com/office/drawing/2014/main" id="{F98C7245-AE94-999F-D015-B11B9E3EB0A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0017138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3 columnas 2 fotos + texto + caja azul">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4" name="Marcador de texto 5">
            <a:extLst>
              <a:ext uri="{FF2B5EF4-FFF2-40B4-BE49-F238E27FC236}">
                <a16:creationId xmlns:a16="http://schemas.microsoft.com/office/drawing/2014/main" id="{6EE64C4D-611A-61D6-3DAD-689B19018013}"/>
              </a:ext>
            </a:extLst>
          </p:cNvPr>
          <p:cNvSpPr>
            <a:spLocks noGrp="1"/>
          </p:cNvSpPr>
          <p:nvPr>
            <p:ph type="body" sz="quarter" idx="55" hasCustomPrompt="1"/>
          </p:nvPr>
        </p:nvSpPr>
        <p:spPr>
          <a:xfrm>
            <a:off x="4917688" y="957322"/>
            <a:ext cx="6829811" cy="4863615"/>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9" name="Text Placeholder 7">
            <a:extLst>
              <a:ext uri="{FF2B5EF4-FFF2-40B4-BE49-F238E27FC236}">
                <a16:creationId xmlns:a16="http://schemas.microsoft.com/office/drawing/2014/main" id="{FBF770E1-F88D-5D80-EDE4-E1F50E3AD814}"/>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5" name="Google Shape;126;p18">
            <a:extLst>
              <a:ext uri="{FF2B5EF4-FFF2-40B4-BE49-F238E27FC236}">
                <a16:creationId xmlns:a16="http://schemas.microsoft.com/office/drawing/2014/main" id="{46D7F428-C898-2106-2A8F-49B3FE92B119}"/>
              </a:ext>
            </a:extLst>
          </p:cNvPr>
          <p:cNvSpPr/>
          <p:nvPr userDrawn="1"/>
        </p:nvSpPr>
        <p:spPr>
          <a:xfrm>
            <a:off x="458325" y="875625"/>
            <a:ext cx="2958715" cy="5513608"/>
          </a:xfrm>
          <a:prstGeom prst="roundRect">
            <a:avLst>
              <a:gd name="adj" fmla="val 4317"/>
            </a:avLst>
          </a:prstGeom>
          <a:solidFill>
            <a:srgbClr val="DBF5F6"/>
          </a:solidFill>
          <a:ln>
            <a:noFill/>
          </a:ln>
        </p:spPr>
        <p:txBody>
          <a:bodyPr spcFirstLastPara="1" wrap="square" lIns="121900" tIns="121900" rIns="121900" bIns="121900" anchor="ctr" anchorCtr="0">
            <a:noAutofit/>
          </a:bodyPr>
          <a:lstStyle/>
          <a:p>
            <a:pPr algn="ctr"/>
            <a:endParaRPr sz="2400">
              <a:latin typeface="Mapfre Text" pitchFamily="2" charset="77"/>
            </a:endParaRPr>
          </a:p>
        </p:txBody>
      </p:sp>
      <p:sp>
        <p:nvSpPr>
          <p:cNvPr id="6" name="Picture Placeholder 2">
            <a:extLst>
              <a:ext uri="{FF2B5EF4-FFF2-40B4-BE49-F238E27FC236}">
                <a16:creationId xmlns:a16="http://schemas.microsoft.com/office/drawing/2014/main" id="{E288FE73-B10E-E060-23D1-12F57300668F}"/>
              </a:ext>
            </a:extLst>
          </p:cNvPr>
          <p:cNvSpPr>
            <a:spLocks noGrp="1"/>
          </p:cNvSpPr>
          <p:nvPr>
            <p:ph type="pic" sz="quarter" idx="59"/>
          </p:nvPr>
        </p:nvSpPr>
        <p:spPr>
          <a:xfrm>
            <a:off x="838504" y="1880846"/>
            <a:ext cx="3577379" cy="3503166"/>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pic>
        <p:nvPicPr>
          <p:cNvPr id="2" name="Gráfico 1">
            <a:extLst>
              <a:ext uri="{FF2B5EF4-FFF2-40B4-BE49-F238E27FC236}">
                <a16:creationId xmlns:a16="http://schemas.microsoft.com/office/drawing/2014/main" id="{A94A44B5-57F0-218E-0E9C-AA3EDD28B7C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9451570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3 columnas 2 fotos + texto + caja fondo rosa claro">
    <p:bg>
      <p:bgPr>
        <a:solidFill>
          <a:srgbClr val="FFFAFB"/>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9" name="Text Placeholder 7">
            <a:extLst>
              <a:ext uri="{FF2B5EF4-FFF2-40B4-BE49-F238E27FC236}">
                <a16:creationId xmlns:a16="http://schemas.microsoft.com/office/drawing/2014/main" id="{FBF770E1-F88D-5D80-EDE4-E1F50E3AD814}"/>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5" name="Picture Placeholder 2">
            <a:extLst>
              <a:ext uri="{FF2B5EF4-FFF2-40B4-BE49-F238E27FC236}">
                <a16:creationId xmlns:a16="http://schemas.microsoft.com/office/drawing/2014/main" id="{651A85C3-4B74-B1FA-AEEC-D83D95190BAD}"/>
              </a:ext>
            </a:extLst>
          </p:cNvPr>
          <p:cNvSpPr>
            <a:spLocks noGrp="1"/>
          </p:cNvSpPr>
          <p:nvPr>
            <p:ph type="pic" sz="quarter" idx="59"/>
          </p:nvPr>
        </p:nvSpPr>
        <p:spPr>
          <a:xfrm>
            <a:off x="426318" y="3735659"/>
            <a:ext cx="2796315" cy="2588324"/>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sp>
        <p:nvSpPr>
          <p:cNvPr id="15" name="Google Shape;126;p18">
            <a:extLst>
              <a:ext uri="{FF2B5EF4-FFF2-40B4-BE49-F238E27FC236}">
                <a16:creationId xmlns:a16="http://schemas.microsoft.com/office/drawing/2014/main" id="{46D7F428-C898-2106-2A8F-49B3FE92B119}"/>
              </a:ext>
            </a:extLst>
          </p:cNvPr>
          <p:cNvSpPr/>
          <p:nvPr userDrawn="1"/>
        </p:nvSpPr>
        <p:spPr>
          <a:xfrm>
            <a:off x="8759952" y="1258404"/>
            <a:ext cx="2958715" cy="5065579"/>
          </a:xfrm>
          <a:prstGeom prst="roundRect">
            <a:avLst>
              <a:gd name="adj" fmla="val 4317"/>
            </a:avLst>
          </a:prstGeom>
          <a:solidFill>
            <a:srgbClr val="FFDBEA"/>
          </a:solidFill>
          <a:ln>
            <a:noFill/>
          </a:ln>
        </p:spPr>
        <p:txBody>
          <a:bodyPr spcFirstLastPara="1" wrap="square" lIns="121900" tIns="121900" rIns="121900" bIns="121900" anchor="ctr" anchorCtr="0">
            <a:noAutofit/>
          </a:bodyPr>
          <a:lstStyle/>
          <a:p>
            <a:pPr algn="ctr"/>
            <a:endParaRPr sz="2400">
              <a:latin typeface="Mapfre Text" pitchFamily="2" charset="77"/>
            </a:endParaRPr>
          </a:p>
        </p:txBody>
      </p:sp>
      <p:sp>
        <p:nvSpPr>
          <p:cNvPr id="2" name="Google Shape;126;p18">
            <a:extLst>
              <a:ext uri="{FF2B5EF4-FFF2-40B4-BE49-F238E27FC236}">
                <a16:creationId xmlns:a16="http://schemas.microsoft.com/office/drawing/2014/main" id="{F2D97652-EDD4-3BE0-33B8-4C506C372046}"/>
              </a:ext>
            </a:extLst>
          </p:cNvPr>
          <p:cNvSpPr/>
          <p:nvPr userDrawn="1"/>
        </p:nvSpPr>
        <p:spPr>
          <a:xfrm>
            <a:off x="3429669" y="1258404"/>
            <a:ext cx="5123247" cy="5065579"/>
          </a:xfrm>
          <a:prstGeom prst="roundRect">
            <a:avLst>
              <a:gd name="adj" fmla="val 4317"/>
            </a:avLst>
          </a:prstGeom>
          <a:solidFill>
            <a:schemeClr val="bg1"/>
          </a:solidFill>
          <a:ln>
            <a:noFill/>
          </a:ln>
        </p:spPr>
        <p:txBody>
          <a:bodyPr spcFirstLastPara="1" wrap="square" lIns="121900" tIns="121900" rIns="121900" bIns="121900" anchor="ctr" anchorCtr="0">
            <a:noAutofit/>
          </a:bodyPr>
          <a:lstStyle/>
          <a:p>
            <a:pPr algn="ctr"/>
            <a:endParaRPr sz="2400">
              <a:latin typeface="Mapfre Text" pitchFamily="2" charset="77"/>
            </a:endParaRPr>
          </a:p>
        </p:txBody>
      </p:sp>
      <p:sp>
        <p:nvSpPr>
          <p:cNvPr id="4" name="Marcador de texto 5">
            <a:extLst>
              <a:ext uri="{FF2B5EF4-FFF2-40B4-BE49-F238E27FC236}">
                <a16:creationId xmlns:a16="http://schemas.microsoft.com/office/drawing/2014/main" id="{092E79FB-1CBE-A526-9601-8229F35ECCE4}"/>
              </a:ext>
            </a:extLst>
          </p:cNvPr>
          <p:cNvSpPr>
            <a:spLocks noGrp="1"/>
          </p:cNvSpPr>
          <p:nvPr>
            <p:ph type="body" sz="quarter" idx="55" hasCustomPrompt="1"/>
          </p:nvPr>
        </p:nvSpPr>
        <p:spPr>
          <a:xfrm>
            <a:off x="3693738" y="2174488"/>
            <a:ext cx="4636224" cy="385832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1" name="Marcador de texto 5">
            <a:extLst>
              <a:ext uri="{FF2B5EF4-FFF2-40B4-BE49-F238E27FC236}">
                <a16:creationId xmlns:a16="http://schemas.microsoft.com/office/drawing/2014/main" id="{297FB629-148C-AD17-8291-3DEF05B32DE3}"/>
              </a:ext>
            </a:extLst>
          </p:cNvPr>
          <p:cNvSpPr>
            <a:spLocks noGrp="1"/>
          </p:cNvSpPr>
          <p:nvPr>
            <p:ph type="body" sz="quarter" idx="67" hasCustomPrompt="1"/>
          </p:nvPr>
        </p:nvSpPr>
        <p:spPr>
          <a:xfrm>
            <a:off x="3693738" y="1498560"/>
            <a:ext cx="4591106" cy="474208"/>
          </a:xfrm>
          <a:prstGeom prst="rect">
            <a:avLst/>
          </a:prstGeom>
        </p:spPr>
        <p:txBody>
          <a:bodyPr>
            <a:noAutofit/>
          </a:bodyPr>
          <a:lstStyle>
            <a:lvl1pPr marL="0" indent="0">
              <a:lnSpc>
                <a:spcPct val="130000"/>
              </a:lnSpc>
              <a:buNone/>
              <a:defRPr sz="1400" b="1" i="0">
                <a:solidFill>
                  <a:srgbClr val="75002C"/>
                </a:solidFill>
                <a:latin typeface="Mapfre Text" pitchFamily="2" charset="77"/>
              </a:defRPr>
            </a:lvl1pPr>
          </a:lstStyle>
          <a:p>
            <a:pPr lvl="0"/>
            <a:r>
              <a:rPr lang="es-ES"/>
              <a:t>Haga clic para modificar título</a:t>
            </a:r>
          </a:p>
        </p:txBody>
      </p:sp>
      <p:sp>
        <p:nvSpPr>
          <p:cNvPr id="13" name="Marcador de texto 5">
            <a:extLst>
              <a:ext uri="{FF2B5EF4-FFF2-40B4-BE49-F238E27FC236}">
                <a16:creationId xmlns:a16="http://schemas.microsoft.com/office/drawing/2014/main" id="{B15D4065-AF06-EDEA-73F9-88A2A3C3EBF0}"/>
              </a:ext>
            </a:extLst>
          </p:cNvPr>
          <p:cNvSpPr>
            <a:spLocks noGrp="1"/>
          </p:cNvSpPr>
          <p:nvPr>
            <p:ph type="body" sz="quarter" idx="68" hasCustomPrompt="1"/>
          </p:nvPr>
        </p:nvSpPr>
        <p:spPr>
          <a:xfrm>
            <a:off x="9012869" y="1438508"/>
            <a:ext cx="2484038" cy="459430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6" name="Marcador de texto 5">
            <a:extLst>
              <a:ext uri="{FF2B5EF4-FFF2-40B4-BE49-F238E27FC236}">
                <a16:creationId xmlns:a16="http://schemas.microsoft.com/office/drawing/2014/main" id="{8B7C8050-09E6-E045-A9A9-01E1A4DA667A}"/>
              </a:ext>
            </a:extLst>
          </p:cNvPr>
          <p:cNvSpPr>
            <a:spLocks noGrp="1"/>
          </p:cNvSpPr>
          <p:nvPr>
            <p:ph type="body" sz="quarter" idx="69" hasCustomPrompt="1"/>
          </p:nvPr>
        </p:nvSpPr>
        <p:spPr>
          <a:xfrm>
            <a:off x="437582" y="1505415"/>
            <a:ext cx="2796315" cy="1923585"/>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6" name="Gráfico 5">
            <a:extLst>
              <a:ext uri="{FF2B5EF4-FFF2-40B4-BE49-F238E27FC236}">
                <a16:creationId xmlns:a16="http://schemas.microsoft.com/office/drawing/2014/main" id="{91A91C64-EC4B-0FC5-FC12-B0C31859448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420879" y="79144"/>
            <a:ext cx="3548870" cy="820102"/>
          </a:xfrm>
          <a:prstGeom prst="rect">
            <a:avLst/>
          </a:prstGeom>
        </p:spPr>
      </p:pic>
    </p:spTree>
    <p:extLst>
      <p:ext uri="{BB962C8B-B14F-4D97-AF65-F5344CB8AC3E}">
        <p14:creationId xmlns:p14="http://schemas.microsoft.com/office/powerpoint/2010/main" val="4163124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columnas con destacad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0" name="Text Placeholder 7">
            <a:extLst>
              <a:ext uri="{FF2B5EF4-FFF2-40B4-BE49-F238E27FC236}">
                <a16:creationId xmlns:a16="http://schemas.microsoft.com/office/drawing/2014/main" id="{F33A4BB6-8CCD-CECF-4378-5E8B7C0413F2}"/>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4" name="Marcador de texto 5">
            <a:extLst>
              <a:ext uri="{FF2B5EF4-FFF2-40B4-BE49-F238E27FC236}">
                <a16:creationId xmlns:a16="http://schemas.microsoft.com/office/drawing/2014/main" id="{FE6B39C7-02B0-DB42-A421-306879A67E30}"/>
              </a:ext>
            </a:extLst>
          </p:cNvPr>
          <p:cNvSpPr>
            <a:spLocks noGrp="1"/>
          </p:cNvSpPr>
          <p:nvPr>
            <p:ph type="body" sz="quarter" idx="51" hasCustomPrompt="1"/>
          </p:nvPr>
        </p:nvSpPr>
        <p:spPr>
          <a:xfrm>
            <a:off x="444097" y="704643"/>
            <a:ext cx="3588099" cy="1722665"/>
          </a:xfrm>
          <a:prstGeom prst="rect">
            <a:avLst/>
          </a:prstGeom>
        </p:spPr>
        <p:txBody>
          <a:bodyPr>
            <a:noAutofit/>
          </a:bodyPr>
          <a:lstStyle>
            <a:lvl1pPr marL="0" indent="0" algn="l">
              <a:buNone/>
              <a:defRPr sz="3200" b="0" i="0">
                <a:solidFill>
                  <a:srgbClr val="FB002C"/>
                </a:solidFill>
                <a:latin typeface="Mapfre Text" pitchFamily="2" charset="77"/>
              </a:defRPr>
            </a:lvl1pPr>
          </a:lstStyle>
          <a:p>
            <a:pPr lvl="0"/>
            <a:r>
              <a:rPr lang="es-ES"/>
              <a:t>Haga clic para modificar título</a:t>
            </a:r>
          </a:p>
        </p:txBody>
      </p:sp>
      <p:sp>
        <p:nvSpPr>
          <p:cNvPr id="26" name="Marcador de texto 5">
            <a:extLst>
              <a:ext uri="{FF2B5EF4-FFF2-40B4-BE49-F238E27FC236}">
                <a16:creationId xmlns:a16="http://schemas.microsoft.com/office/drawing/2014/main" id="{6AC40508-031F-6909-A210-966C97CA6FEE}"/>
              </a:ext>
            </a:extLst>
          </p:cNvPr>
          <p:cNvSpPr>
            <a:spLocks noGrp="1"/>
          </p:cNvSpPr>
          <p:nvPr>
            <p:ph type="body" sz="quarter" idx="54" hasCustomPrompt="1"/>
          </p:nvPr>
        </p:nvSpPr>
        <p:spPr>
          <a:xfrm>
            <a:off x="454711" y="4100591"/>
            <a:ext cx="3515486" cy="707886"/>
          </a:xfrm>
          <a:prstGeom prst="rect">
            <a:avLst/>
          </a:prstGeom>
        </p:spPr>
        <p:txBody>
          <a:bodyPr>
            <a:noAutofit/>
          </a:bodyPr>
          <a:lstStyle>
            <a:lvl1pPr marL="0" indent="0">
              <a:buNone/>
              <a:defRPr sz="1800" b="0" i="0">
                <a:solidFill>
                  <a:srgbClr val="FB002C"/>
                </a:solidFill>
                <a:latin typeface="Mapfre Text" pitchFamily="2" charset="77"/>
              </a:defRPr>
            </a:lvl1pPr>
          </a:lstStyle>
          <a:p>
            <a:pPr lvl="0"/>
            <a:r>
              <a:rPr lang="es-ES"/>
              <a:t>HAGA CLIC PARA MODIFICAR TÍTULO</a:t>
            </a:r>
          </a:p>
        </p:txBody>
      </p:sp>
      <p:sp>
        <p:nvSpPr>
          <p:cNvPr id="29" name="Marcador de texto 5">
            <a:extLst>
              <a:ext uri="{FF2B5EF4-FFF2-40B4-BE49-F238E27FC236}">
                <a16:creationId xmlns:a16="http://schemas.microsoft.com/office/drawing/2014/main" id="{BCD498E7-3612-F799-DF07-C904539AFC71}"/>
              </a:ext>
            </a:extLst>
          </p:cNvPr>
          <p:cNvSpPr>
            <a:spLocks noGrp="1"/>
          </p:cNvSpPr>
          <p:nvPr>
            <p:ph type="body" sz="quarter" idx="55" hasCustomPrompt="1"/>
          </p:nvPr>
        </p:nvSpPr>
        <p:spPr>
          <a:xfrm>
            <a:off x="454711" y="4969211"/>
            <a:ext cx="3577486" cy="1047276"/>
          </a:xfrm>
          <a:prstGeom prst="rect">
            <a:avLst/>
          </a:prstGeom>
        </p:spPr>
        <p:txBody>
          <a:bodyPr>
            <a:noAutofit/>
          </a:bodyPr>
          <a:lstStyle>
            <a:lvl1pPr marL="0" indent="0">
              <a:lnSpc>
                <a:spcPct val="130000"/>
              </a:lnSpc>
              <a:buNone/>
              <a:defRPr sz="1400" b="0" i="0">
                <a:solidFill>
                  <a:srgbClr val="40000B"/>
                </a:solidFill>
                <a:latin typeface="Mapfre Text" pitchFamily="2" charset="77"/>
              </a:defRPr>
            </a:lvl1pPr>
          </a:lstStyle>
          <a:p>
            <a:pPr lvl="0"/>
            <a:r>
              <a:rPr lang="es-ES"/>
              <a:t>Haga clic para modificar texto</a:t>
            </a:r>
          </a:p>
        </p:txBody>
      </p:sp>
      <p:sp>
        <p:nvSpPr>
          <p:cNvPr id="30" name="Marcador de texto 5">
            <a:extLst>
              <a:ext uri="{FF2B5EF4-FFF2-40B4-BE49-F238E27FC236}">
                <a16:creationId xmlns:a16="http://schemas.microsoft.com/office/drawing/2014/main" id="{D2687BE0-F46D-CA75-0FD1-621BF98A1527}"/>
              </a:ext>
            </a:extLst>
          </p:cNvPr>
          <p:cNvSpPr>
            <a:spLocks noGrp="1"/>
          </p:cNvSpPr>
          <p:nvPr>
            <p:ph type="body" sz="quarter" idx="56" hasCustomPrompt="1"/>
          </p:nvPr>
        </p:nvSpPr>
        <p:spPr>
          <a:xfrm>
            <a:off x="4278373" y="2841634"/>
            <a:ext cx="2398643" cy="707886"/>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32" name="Marcador de texto 5">
            <a:extLst>
              <a:ext uri="{FF2B5EF4-FFF2-40B4-BE49-F238E27FC236}">
                <a16:creationId xmlns:a16="http://schemas.microsoft.com/office/drawing/2014/main" id="{8A074C62-9E5A-5FCB-742D-CDD52BDF1DEC}"/>
              </a:ext>
            </a:extLst>
          </p:cNvPr>
          <p:cNvSpPr>
            <a:spLocks noGrp="1"/>
          </p:cNvSpPr>
          <p:nvPr>
            <p:ph type="body" sz="quarter" idx="57" hasCustomPrompt="1"/>
          </p:nvPr>
        </p:nvSpPr>
        <p:spPr>
          <a:xfrm>
            <a:off x="4269667" y="713926"/>
            <a:ext cx="7474396" cy="1713381"/>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3" name="Marcador de texto 5">
            <a:extLst>
              <a:ext uri="{FF2B5EF4-FFF2-40B4-BE49-F238E27FC236}">
                <a16:creationId xmlns:a16="http://schemas.microsoft.com/office/drawing/2014/main" id="{1AF973F3-3065-C15A-1229-0598960536EE}"/>
              </a:ext>
            </a:extLst>
          </p:cNvPr>
          <p:cNvSpPr>
            <a:spLocks noGrp="1"/>
          </p:cNvSpPr>
          <p:nvPr>
            <p:ph type="body" sz="quarter" idx="58" hasCustomPrompt="1"/>
          </p:nvPr>
        </p:nvSpPr>
        <p:spPr>
          <a:xfrm>
            <a:off x="4269667" y="3651089"/>
            <a:ext cx="2407349" cy="2365398"/>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4" name="Marcador de texto 5">
            <a:extLst>
              <a:ext uri="{FF2B5EF4-FFF2-40B4-BE49-F238E27FC236}">
                <a16:creationId xmlns:a16="http://schemas.microsoft.com/office/drawing/2014/main" id="{748FA14B-9104-0FA4-0D8D-47EFF26B2EFC}"/>
              </a:ext>
            </a:extLst>
          </p:cNvPr>
          <p:cNvSpPr>
            <a:spLocks noGrp="1"/>
          </p:cNvSpPr>
          <p:nvPr>
            <p:ph type="body" sz="quarter" idx="59" hasCustomPrompt="1"/>
          </p:nvPr>
        </p:nvSpPr>
        <p:spPr>
          <a:xfrm>
            <a:off x="9293718" y="2841634"/>
            <a:ext cx="2398643" cy="707886"/>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35" name="Marcador de texto 5">
            <a:extLst>
              <a:ext uri="{FF2B5EF4-FFF2-40B4-BE49-F238E27FC236}">
                <a16:creationId xmlns:a16="http://schemas.microsoft.com/office/drawing/2014/main" id="{D8D43AF1-3AA4-3367-9A04-D10DECD539B1}"/>
              </a:ext>
            </a:extLst>
          </p:cNvPr>
          <p:cNvSpPr>
            <a:spLocks noGrp="1"/>
          </p:cNvSpPr>
          <p:nvPr>
            <p:ph type="body" sz="quarter" idx="60" hasCustomPrompt="1"/>
          </p:nvPr>
        </p:nvSpPr>
        <p:spPr>
          <a:xfrm>
            <a:off x="9285012" y="3651089"/>
            <a:ext cx="2407349" cy="2365398"/>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6" name="Marcador de texto 5">
            <a:extLst>
              <a:ext uri="{FF2B5EF4-FFF2-40B4-BE49-F238E27FC236}">
                <a16:creationId xmlns:a16="http://schemas.microsoft.com/office/drawing/2014/main" id="{CA76C8D2-1147-E55A-B09C-2B07AE9948F7}"/>
              </a:ext>
            </a:extLst>
          </p:cNvPr>
          <p:cNvSpPr>
            <a:spLocks noGrp="1"/>
          </p:cNvSpPr>
          <p:nvPr>
            <p:ph type="body" sz="quarter" idx="61" hasCustomPrompt="1"/>
          </p:nvPr>
        </p:nvSpPr>
        <p:spPr>
          <a:xfrm>
            <a:off x="6799900" y="2841634"/>
            <a:ext cx="2398643" cy="707886"/>
          </a:xfrm>
          <a:prstGeom prst="rect">
            <a:avLst/>
          </a:prstGeom>
        </p:spPr>
        <p:txBody>
          <a:bodyPr>
            <a:noAutofit/>
          </a:bodyPr>
          <a:lstStyle>
            <a:lvl1pPr marL="0" indent="0">
              <a:buNone/>
              <a:defRPr sz="1600" b="0" i="0">
                <a:solidFill>
                  <a:srgbClr val="40000B"/>
                </a:solidFill>
                <a:latin typeface="Mapfre Text" pitchFamily="2" charset="77"/>
              </a:defRPr>
            </a:lvl1pPr>
          </a:lstStyle>
          <a:p>
            <a:pPr lvl="0"/>
            <a:r>
              <a:rPr lang="es-ES"/>
              <a:t>HAGA CLIC PARA MODIFICAR TÍTULO</a:t>
            </a:r>
          </a:p>
        </p:txBody>
      </p:sp>
      <p:sp>
        <p:nvSpPr>
          <p:cNvPr id="37" name="Marcador de texto 5">
            <a:extLst>
              <a:ext uri="{FF2B5EF4-FFF2-40B4-BE49-F238E27FC236}">
                <a16:creationId xmlns:a16="http://schemas.microsoft.com/office/drawing/2014/main" id="{0E2B4780-AA82-EC8C-7FAE-DCE920963403}"/>
              </a:ext>
            </a:extLst>
          </p:cNvPr>
          <p:cNvSpPr>
            <a:spLocks noGrp="1"/>
          </p:cNvSpPr>
          <p:nvPr>
            <p:ph type="body" sz="quarter" idx="62" hasCustomPrompt="1"/>
          </p:nvPr>
        </p:nvSpPr>
        <p:spPr>
          <a:xfrm>
            <a:off x="6791194" y="3651089"/>
            <a:ext cx="2407349" cy="2365398"/>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2" name="Gráfico 1">
            <a:extLst>
              <a:ext uri="{FF2B5EF4-FFF2-40B4-BE49-F238E27FC236}">
                <a16:creationId xmlns:a16="http://schemas.microsoft.com/office/drawing/2014/main" id="{2E395A6F-1276-209E-BE60-AFBC281EC9A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4462862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TO estrecha + texto 1/3 fondo completo rojo">
    <p:bg>
      <p:bgPr>
        <a:solidFill>
          <a:srgbClr val="FB002C"/>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55CB32E3-A502-3F2A-A10F-4A3F7DA268F9}"/>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1" name="Slide Number">
            <a:extLst>
              <a:ext uri="{FF2B5EF4-FFF2-40B4-BE49-F238E27FC236}">
                <a16:creationId xmlns:a16="http://schemas.microsoft.com/office/drawing/2014/main" id="{67DDEB97-9343-9842-CADB-BE03661195E6}"/>
              </a:ext>
            </a:extLst>
          </p:cNvPr>
          <p:cNvSpPr txBox="1">
            <a:spLocks/>
          </p:cNvSpPr>
          <p:nvPr userDrawn="1"/>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ES" b="0" i="0" smtClean="0">
                <a:solidFill>
                  <a:schemeClr val="bg1"/>
                </a:solidFill>
                <a:latin typeface="Mapfre Text" pitchFamily="2" charset="77"/>
              </a:rPr>
              <a:pPr/>
              <a:t>‹#›</a:t>
            </a:fld>
            <a:endParaRPr lang="en-ES" b="0" i="0">
              <a:solidFill>
                <a:schemeClr val="bg1"/>
              </a:solidFill>
              <a:latin typeface="Mapfre Text" pitchFamily="2" charset="77"/>
            </a:endParaRPr>
          </a:p>
        </p:txBody>
      </p:sp>
      <p:sp>
        <p:nvSpPr>
          <p:cNvPr id="4" name="Text Placeholder 7">
            <a:extLst>
              <a:ext uri="{FF2B5EF4-FFF2-40B4-BE49-F238E27FC236}">
                <a16:creationId xmlns:a16="http://schemas.microsoft.com/office/drawing/2014/main" id="{578A102F-4BFF-563A-2AE4-199BA7933F84}"/>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chemeClr val="bg1"/>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5" name="Marcador de texto 5">
            <a:extLst>
              <a:ext uri="{FF2B5EF4-FFF2-40B4-BE49-F238E27FC236}">
                <a16:creationId xmlns:a16="http://schemas.microsoft.com/office/drawing/2014/main" id="{26E5393E-1A58-5173-C057-784775D87528}"/>
              </a:ext>
            </a:extLst>
          </p:cNvPr>
          <p:cNvSpPr>
            <a:spLocks noGrp="1"/>
          </p:cNvSpPr>
          <p:nvPr>
            <p:ph type="body" sz="quarter" idx="51" hasCustomPrompt="1"/>
          </p:nvPr>
        </p:nvSpPr>
        <p:spPr>
          <a:xfrm>
            <a:off x="507746" y="4662806"/>
            <a:ext cx="6771502" cy="491085"/>
          </a:xfrm>
          <a:prstGeom prst="rect">
            <a:avLst/>
          </a:prstGeom>
        </p:spPr>
        <p:txBody>
          <a:bodyPr>
            <a:noAutofit/>
          </a:bodyPr>
          <a:lstStyle>
            <a:lvl1pPr marL="0" indent="0" algn="l">
              <a:buNone/>
              <a:defRPr sz="3200" b="0" i="0">
                <a:solidFill>
                  <a:schemeClr val="bg1"/>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ABE208E4-24A6-0DE5-5394-BDF5BF045C57}"/>
              </a:ext>
            </a:extLst>
          </p:cNvPr>
          <p:cNvSpPr>
            <a:spLocks noGrp="1"/>
          </p:cNvSpPr>
          <p:nvPr>
            <p:ph type="body" sz="quarter" idx="54" hasCustomPrompt="1"/>
          </p:nvPr>
        </p:nvSpPr>
        <p:spPr>
          <a:xfrm>
            <a:off x="507745" y="5264373"/>
            <a:ext cx="6771501" cy="707886"/>
          </a:xfrm>
          <a:prstGeom prst="rect">
            <a:avLst/>
          </a:prstGeom>
        </p:spPr>
        <p:txBody>
          <a:bodyPr>
            <a:noAutofit/>
          </a:bodyPr>
          <a:lstStyle>
            <a:lvl1pPr marL="0" indent="0">
              <a:buNone/>
              <a:defRPr sz="1800" b="0" i="0">
                <a:solidFill>
                  <a:schemeClr val="bg1"/>
                </a:solidFill>
                <a:latin typeface="Mapfre Text" pitchFamily="2" charset="77"/>
              </a:defRPr>
            </a:lvl1pPr>
          </a:lstStyle>
          <a:p>
            <a:pPr lvl="0"/>
            <a:r>
              <a:rPr lang="es-ES"/>
              <a:t>HAGA CLIC PARA MODIFICAR TÍTULO</a:t>
            </a:r>
          </a:p>
        </p:txBody>
      </p:sp>
      <p:sp>
        <p:nvSpPr>
          <p:cNvPr id="7" name="Marcador de texto 5">
            <a:extLst>
              <a:ext uri="{FF2B5EF4-FFF2-40B4-BE49-F238E27FC236}">
                <a16:creationId xmlns:a16="http://schemas.microsoft.com/office/drawing/2014/main" id="{18139E39-BA0C-0D1F-CD8B-307A67175D23}"/>
              </a:ext>
            </a:extLst>
          </p:cNvPr>
          <p:cNvSpPr>
            <a:spLocks noGrp="1"/>
          </p:cNvSpPr>
          <p:nvPr>
            <p:ph type="body" sz="quarter" idx="57" hasCustomPrompt="1"/>
          </p:nvPr>
        </p:nvSpPr>
        <p:spPr>
          <a:xfrm>
            <a:off x="7536873" y="713926"/>
            <a:ext cx="4207189" cy="5258333"/>
          </a:xfrm>
          <a:prstGeom prst="rect">
            <a:avLst/>
          </a:prstGeom>
        </p:spPr>
        <p:txBody>
          <a:bodyPr>
            <a:noAutofit/>
          </a:bodyPr>
          <a:lstStyle>
            <a:lvl1pPr marL="0" indent="0">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8" name="Picture Placeholder 2">
            <a:extLst>
              <a:ext uri="{FF2B5EF4-FFF2-40B4-BE49-F238E27FC236}">
                <a16:creationId xmlns:a16="http://schemas.microsoft.com/office/drawing/2014/main" id="{88533D5E-1182-115E-759F-035EE7557DA8}"/>
              </a:ext>
            </a:extLst>
          </p:cNvPr>
          <p:cNvSpPr>
            <a:spLocks noGrp="1"/>
          </p:cNvSpPr>
          <p:nvPr>
            <p:ph type="pic" sz="quarter" idx="18"/>
          </p:nvPr>
        </p:nvSpPr>
        <p:spPr>
          <a:xfrm>
            <a:off x="457358" y="713926"/>
            <a:ext cx="6771500" cy="3584942"/>
          </a:xfrm>
          <a:prstGeom prst="round2DiagRect">
            <a:avLst>
              <a:gd name="adj1" fmla="val 3240"/>
              <a:gd name="adj2" fmla="val 5549"/>
            </a:avLst>
          </a:prstGeom>
          <a:ln w="25400">
            <a:noFill/>
          </a:ln>
        </p:spPr>
        <p:txBody>
          <a:bodyPr>
            <a:normAutofit/>
          </a:bodyPr>
          <a:lstStyle>
            <a:lvl1pPr>
              <a:defRPr sz="2000" b="0" i="0">
                <a:latin typeface="Mapfre Text" pitchFamily="2" charset="77"/>
              </a:defRPr>
            </a:lvl1pPr>
          </a:lstStyle>
          <a:p>
            <a:endParaRPr lang="en-ES"/>
          </a:p>
        </p:txBody>
      </p:sp>
      <p:pic>
        <p:nvPicPr>
          <p:cNvPr id="3" name="Gráfico 2">
            <a:extLst>
              <a:ext uri="{FF2B5EF4-FFF2-40B4-BE49-F238E27FC236}">
                <a16:creationId xmlns:a16="http://schemas.microsoft.com/office/drawing/2014/main" id="{D6B6725F-7246-F0FC-7478-8B949DB2BFD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89121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CION rojo degradado">
    <p:bg>
      <p:bgPr>
        <a:gradFill flip="none" rotWithShape="1">
          <a:gsLst>
            <a:gs pos="0">
              <a:srgbClr val="FB002C"/>
            </a:gs>
            <a:gs pos="100000">
              <a:srgbClr val="A0001C"/>
            </a:gs>
          </a:gsLst>
          <a:lin ang="2700000" scaled="1"/>
          <a:tileRect/>
        </a:gra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chemeClr val="bg1"/>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CLIC PARA AGREGAR SUBTÍTULO</a:t>
            </a:r>
          </a:p>
        </p:txBody>
      </p:sp>
      <p:pic>
        <p:nvPicPr>
          <p:cNvPr id="4" name="Gráfico 3">
            <a:extLst>
              <a:ext uri="{FF2B5EF4-FFF2-40B4-BE49-F238E27FC236}">
                <a16:creationId xmlns:a16="http://schemas.microsoft.com/office/drawing/2014/main" id="{9D1FF8D5-15E2-2600-BB6D-B875FF9D1FC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17086768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columnas text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7" name="Text Placeholder 7">
            <a:extLst>
              <a:ext uri="{FF2B5EF4-FFF2-40B4-BE49-F238E27FC236}">
                <a16:creationId xmlns:a16="http://schemas.microsoft.com/office/drawing/2014/main" id="{C8417CAF-96F5-AC3E-FD76-7C111CECC377}"/>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8" name="Marcador de texto 5">
            <a:extLst>
              <a:ext uri="{FF2B5EF4-FFF2-40B4-BE49-F238E27FC236}">
                <a16:creationId xmlns:a16="http://schemas.microsoft.com/office/drawing/2014/main" id="{E1F3E789-4A12-D643-E679-6437C02EDB65}"/>
              </a:ext>
            </a:extLst>
          </p:cNvPr>
          <p:cNvSpPr>
            <a:spLocks noGrp="1"/>
          </p:cNvSpPr>
          <p:nvPr>
            <p:ph type="body" sz="quarter" idx="51" hasCustomPrompt="1"/>
          </p:nvPr>
        </p:nvSpPr>
        <p:spPr>
          <a:xfrm>
            <a:off x="444097" y="704643"/>
            <a:ext cx="11303402" cy="556121"/>
          </a:xfrm>
          <a:prstGeom prst="rect">
            <a:avLst/>
          </a:prstGeom>
        </p:spPr>
        <p:txBody>
          <a:bodyPr>
            <a:noAutofit/>
          </a:bodyPr>
          <a:lstStyle>
            <a:lvl1pPr marL="0" indent="0" algn="l">
              <a:buNone/>
              <a:defRPr sz="3200" b="0" i="0">
                <a:solidFill>
                  <a:srgbClr val="FB002C"/>
                </a:solidFill>
                <a:latin typeface="Mapfre Text" pitchFamily="2" charset="77"/>
              </a:defRPr>
            </a:lvl1pPr>
          </a:lstStyle>
          <a:p>
            <a:pPr lvl="0"/>
            <a:r>
              <a:rPr lang="es-ES"/>
              <a:t>Haga clic para modificar título</a:t>
            </a:r>
          </a:p>
        </p:txBody>
      </p:sp>
      <p:sp>
        <p:nvSpPr>
          <p:cNvPr id="14" name="Marcador de texto 5">
            <a:extLst>
              <a:ext uri="{FF2B5EF4-FFF2-40B4-BE49-F238E27FC236}">
                <a16:creationId xmlns:a16="http://schemas.microsoft.com/office/drawing/2014/main" id="{D25F68AC-8828-214A-07D7-C665E0951B4E}"/>
              </a:ext>
            </a:extLst>
          </p:cNvPr>
          <p:cNvSpPr>
            <a:spLocks noGrp="1"/>
          </p:cNvSpPr>
          <p:nvPr>
            <p:ph type="body" sz="quarter" idx="57" hasCustomPrompt="1"/>
          </p:nvPr>
        </p:nvSpPr>
        <p:spPr>
          <a:xfrm>
            <a:off x="418360" y="1754957"/>
            <a:ext cx="3626791" cy="4123482"/>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5" name="Marcador de texto 5">
            <a:extLst>
              <a:ext uri="{FF2B5EF4-FFF2-40B4-BE49-F238E27FC236}">
                <a16:creationId xmlns:a16="http://schemas.microsoft.com/office/drawing/2014/main" id="{C11D91B4-2DA9-26C2-B2E5-6917EB3C5C73}"/>
              </a:ext>
            </a:extLst>
          </p:cNvPr>
          <p:cNvSpPr>
            <a:spLocks noGrp="1"/>
          </p:cNvSpPr>
          <p:nvPr>
            <p:ph type="body" sz="quarter" idx="58" hasCustomPrompt="1"/>
          </p:nvPr>
        </p:nvSpPr>
        <p:spPr>
          <a:xfrm>
            <a:off x="8052214" y="1754957"/>
            <a:ext cx="3626791" cy="4123482"/>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7" name="Marcador de texto 5">
            <a:extLst>
              <a:ext uri="{FF2B5EF4-FFF2-40B4-BE49-F238E27FC236}">
                <a16:creationId xmlns:a16="http://schemas.microsoft.com/office/drawing/2014/main" id="{C059CB50-D20B-33AD-24F0-FBCBA0328CE1}"/>
              </a:ext>
            </a:extLst>
          </p:cNvPr>
          <p:cNvSpPr>
            <a:spLocks noGrp="1"/>
          </p:cNvSpPr>
          <p:nvPr>
            <p:ph type="body" sz="quarter" idx="59" hasCustomPrompt="1"/>
          </p:nvPr>
        </p:nvSpPr>
        <p:spPr>
          <a:xfrm>
            <a:off x="4282402" y="1754957"/>
            <a:ext cx="3626791" cy="4123482"/>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2" name="Gráfico 1">
            <a:extLst>
              <a:ext uri="{FF2B5EF4-FFF2-40B4-BE49-F238E27FC236}">
                <a16:creationId xmlns:a16="http://schemas.microsoft.com/office/drawing/2014/main" id="{D0C79202-B410-71AA-4D5E-A1431C3646F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965130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columnas texto + bloque color izda">
    <p:spTree>
      <p:nvGrpSpPr>
        <p:cNvPr id="1" name=""/>
        <p:cNvGrpSpPr/>
        <p:nvPr/>
      </p:nvGrpSpPr>
      <p:grpSpPr>
        <a:xfrm>
          <a:off x="0" y="0"/>
          <a:ext cx="0" cy="0"/>
          <a:chOff x="0" y="0"/>
          <a:chExt cx="0" cy="0"/>
        </a:xfrm>
      </p:grpSpPr>
      <p:sp>
        <p:nvSpPr>
          <p:cNvPr id="3" name="Shape 7">
            <a:extLst>
              <a:ext uri="{FF2B5EF4-FFF2-40B4-BE49-F238E27FC236}">
                <a16:creationId xmlns:a16="http://schemas.microsoft.com/office/drawing/2014/main" id="{77C55CC2-9368-2280-B461-C46D7114F986}"/>
              </a:ext>
            </a:extLst>
          </p:cNvPr>
          <p:cNvSpPr/>
          <p:nvPr userDrawn="1"/>
        </p:nvSpPr>
        <p:spPr>
          <a:xfrm>
            <a:off x="373670" y="837127"/>
            <a:ext cx="3760448" cy="5602975"/>
          </a:xfrm>
          <a:prstGeom prst="roundRect">
            <a:avLst>
              <a:gd name="adj" fmla="val 4118"/>
            </a:avLst>
          </a:prstGeom>
          <a:solidFill>
            <a:srgbClr val="FB002C"/>
          </a:solidFill>
          <a:ln w="12700">
            <a:noFill/>
            <a:prstDash val="solid"/>
          </a:ln>
        </p:spPr>
        <p:txBody>
          <a:bodyPr/>
          <a:lstStyle/>
          <a:p>
            <a:endParaRPr lang="es-ES"/>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6" name="Text Placeholder 7">
            <a:extLst>
              <a:ext uri="{FF2B5EF4-FFF2-40B4-BE49-F238E27FC236}">
                <a16:creationId xmlns:a16="http://schemas.microsoft.com/office/drawing/2014/main" id="{5D84752B-21DB-7342-A57D-45BEF2A72577}"/>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6" name="Marcador de texto 5">
            <a:extLst>
              <a:ext uri="{FF2B5EF4-FFF2-40B4-BE49-F238E27FC236}">
                <a16:creationId xmlns:a16="http://schemas.microsoft.com/office/drawing/2014/main" id="{3949A97F-BB5A-FF04-FC94-940D0742C30C}"/>
              </a:ext>
            </a:extLst>
          </p:cNvPr>
          <p:cNvSpPr>
            <a:spLocks noGrp="1"/>
          </p:cNvSpPr>
          <p:nvPr>
            <p:ph type="body" sz="quarter" idx="54" hasCustomPrompt="1"/>
          </p:nvPr>
        </p:nvSpPr>
        <p:spPr>
          <a:xfrm>
            <a:off x="768970" y="1245536"/>
            <a:ext cx="3040466" cy="518527"/>
          </a:xfrm>
          <a:prstGeom prst="rect">
            <a:avLst/>
          </a:prstGeom>
        </p:spPr>
        <p:txBody>
          <a:bodyPr>
            <a:noAutofit/>
          </a:bodyPr>
          <a:lstStyle>
            <a:lvl1pPr marL="0" indent="0">
              <a:buNone/>
              <a:defRPr sz="1800" b="0" i="0">
                <a:solidFill>
                  <a:schemeClr val="bg1"/>
                </a:solidFill>
                <a:latin typeface="Mapfre Text" pitchFamily="2" charset="77"/>
              </a:defRPr>
            </a:lvl1pPr>
          </a:lstStyle>
          <a:p>
            <a:pPr lvl="0"/>
            <a:r>
              <a:rPr lang="es-ES"/>
              <a:t>HAGA CLIC PARA MODIFICAR TÍTULO</a:t>
            </a:r>
          </a:p>
        </p:txBody>
      </p:sp>
      <p:sp>
        <p:nvSpPr>
          <p:cNvPr id="17" name="Marcador de texto 5">
            <a:extLst>
              <a:ext uri="{FF2B5EF4-FFF2-40B4-BE49-F238E27FC236}">
                <a16:creationId xmlns:a16="http://schemas.microsoft.com/office/drawing/2014/main" id="{2D46E9E8-0E19-4545-C622-323F47F55004}"/>
              </a:ext>
            </a:extLst>
          </p:cNvPr>
          <p:cNvSpPr>
            <a:spLocks noGrp="1"/>
          </p:cNvSpPr>
          <p:nvPr>
            <p:ph type="body" sz="quarter" idx="58" hasCustomPrompt="1"/>
          </p:nvPr>
        </p:nvSpPr>
        <p:spPr>
          <a:xfrm>
            <a:off x="736848" y="2054685"/>
            <a:ext cx="3072587" cy="3823753"/>
          </a:xfrm>
          <a:prstGeom prst="rect">
            <a:avLst/>
          </a:prstGeom>
        </p:spPr>
        <p:txBody>
          <a:bodyPr>
            <a:noAutofit/>
          </a:bodyPr>
          <a:lstStyle>
            <a:lvl1pPr marL="0" indent="0">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19" name="Marcador de texto 5">
            <a:extLst>
              <a:ext uri="{FF2B5EF4-FFF2-40B4-BE49-F238E27FC236}">
                <a16:creationId xmlns:a16="http://schemas.microsoft.com/office/drawing/2014/main" id="{A9F70D2D-8B3A-6114-1450-D2132DBC3508}"/>
              </a:ext>
            </a:extLst>
          </p:cNvPr>
          <p:cNvSpPr>
            <a:spLocks noGrp="1"/>
          </p:cNvSpPr>
          <p:nvPr>
            <p:ph type="body" sz="quarter" idx="59" hasCustomPrompt="1"/>
          </p:nvPr>
        </p:nvSpPr>
        <p:spPr>
          <a:xfrm>
            <a:off x="4299242" y="1245536"/>
            <a:ext cx="3593514" cy="463290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0" name="Marcador de texto 5">
            <a:extLst>
              <a:ext uri="{FF2B5EF4-FFF2-40B4-BE49-F238E27FC236}">
                <a16:creationId xmlns:a16="http://schemas.microsoft.com/office/drawing/2014/main" id="{CCA1B3D9-AA3E-FD00-3527-61D95F255039}"/>
              </a:ext>
            </a:extLst>
          </p:cNvPr>
          <p:cNvSpPr>
            <a:spLocks noGrp="1"/>
          </p:cNvSpPr>
          <p:nvPr>
            <p:ph type="body" sz="quarter" idx="60" hasCustomPrompt="1"/>
          </p:nvPr>
        </p:nvSpPr>
        <p:spPr>
          <a:xfrm>
            <a:off x="8150805" y="1245536"/>
            <a:ext cx="3593514" cy="463290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F86A4150-14F2-D5A0-B928-F004CC35F07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0695892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3 columnas texto + bloque ROSA color izda">
    <p:spTree>
      <p:nvGrpSpPr>
        <p:cNvPr id="1" name=""/>
        <p:cNvGrpSpPr/>
        <p:nvPr/>
      </p:nvGrpSpPr>
      <p:grpSpPr>
        <a:xfrm>
          <a:off x="0" y="0"/>
          <a:ext cx="0" cy="0"/>
          <a:chOff x="0" y="0"/>
          <a:chExt cx="0" cy="0"/>
        </a:xfrm>
      </p:grpSpPr>
      <p:sp>
        <p:nvSpPr>
          <p:cNvPr id="3" name="Shape 7">
            <a:extLst>
              <a:ext uri="{FF2B5EF4-FFF2-40B4-BE49-F238E27FC236}">
                <a16:creationId xmlns:a16="http://schemas.microsoft.com/office/drawing/2014/main" id="{77C55CC2-9368-2280-B461-C46D7114F986}"/>
              </a:ext>
            </a:extLst>
          </p:cNvPr>
          <p:cNvSpPr/>
          <p:nvPr userDrawn="1"/>
        </p:nvSpPr>
        <p:spPr>
          <a:xfrm>
            <a:off x="373670" y="837127"/>
            <a:ext cx="3760448" cy="5602975"/>
          </a:xfrm>
          <a:prstGeom prst="roundRect">
            <a:avLst>
              <a:gd name="adj" fmla="val 4118"/>
            </a:avLst>
          </a:prstGeom>
          <a:solidFill>
            <a:srgbClr val="FFDBEA"/>
          </a:solidFill>
          <a:ln w="12700">
            <a:noFill/>
            <a:prstDash val="solid"/>
          </a:ln>
        </p:spPr>
        <p:txBody>
          <a:bodyPr/>
          <a:lstStyle/>
          <a:p>
            <a:endParaRPr lang="es-ES"/>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6" name="Text Placeholder 7">
            <a:extLst>
              <a:ext uri="{FF2B5EF4-FFF2-40B4-BE49-F238E27FC236}">
                <a16:creationId xmlns:a16="http://schemas.microsoft.com/office/drawing/2014/main" id="{5D84752B-21DB-7342-A57D-45BEF2A72577}"/>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6" name="Marcador de texto 5">
            <a:extLst>
              <a:ext uri="{FF2B5EF4-FFF2-40B4-BE49-F238E27FC236}">
                <a16:creationId xmlns:a16="http://schemas.microsoft.com/office/drawing/2014/main" id="{3949A97F-BB5A-FF04-FC94-940D0742C30C}"/>
              </a:ext>
            </a:extLst>
          </p:cNvPr>
          <p:cNvSpPr>
            <a:spLocks noGrp="1"/>
          </p:cNvSpPr>
          <p:nvPr>
            <p:ph type="body" sz="quarter" idx="54" hasCustomPrompt="1"/>
          </p:nvPr>
        </p:nvSpPr>
        <p:spPr>
          <a:xfrm>
            <a:off x="768970" y="1245536"/>
            <a:ext cx="3040466" cy="518527"/>
          </a:xfrm>
          <a:prstGeom prst="rect">
            <a:avLst/>
          </a:prstGeom>
        </p:spPr>
        <p:txBody>
          <a:bodyPr>
            <a:noAutofit/>
          </a:bodyPr>
          <a:lstStyle>
            <a:lvl1pPr marL="0" indent="0">
              <a:buNone/>
              <a:defRPr sz="1800" b="0" i="0">
                <a:solidFill>
                  <a:srgbClr val="FF0000"/>
                </a:solidFill>
                <a:latin typeface="Mapfre Text" pitchFamily="2" charset="77"/>
              </a:defRPr>
            </a:lvl1pPr>
          </a:lstStyle>
          <a:p>
            <a:pPr lvl="0"/>
            <a:r>
              <a:rPr lang="es-ES"/>
              <a:t>HAGA CLIC PARA MODIFICAR TÍTULO</a:t>
            </a:r>
          </a:p>
        </p:txBody>
      </p:sp>
      <p:sp>
        <p:nvSpPr>
          <p:cNvPr id="17" name="Marcador de texto 5">
            <a:extLst>
              <a:ext uri="{FF2B5EF4-FFF2-40B4-BE49-F238E27FC236}">
                <a16:creationId xmlns:a16="http://schemas.microsoft.com/office/drawing/2014/main" id="{2D46E9E8-0E19-4545-C622-323F47F55004}"/>
              </a:ext>
            </a:extLst>
          </p:cNvPr>
          <p:cNvSpPr>
            <a:spLocks noGrp="1"/>
          </p:cNvSpPr>
          <p:nvPr>
            <p:ph type="body" sz="quarter" idx="58" hasCustomPrompt="1"/>
          </p:nvPr>
        </p:nvSpPr>
        <p:spPr>
          <a:xfrm>
            <a:off x="736848" y="2054685"/>
            <a:ext cx="3072587" cy="3823753"/>
          </a:xfrm>
          <a:prstGeom prst="rect">
            <a:avLst/>
          </a:prstGeom>
        </p:spPr>
        <p:txBody>
          <a:bodyPr>
            <a:noAutofit/>
          </a:bodyPr>
          <a:lstStyle>
            <a:lvl1pPr marL="0" indent="0">
              <a:lnSpc>
                <a:spcPct val="130000"/>
              </a:lnSpc>
              <a:buNone/>
              <a:defRPr sz="1200" b="0" i="0">
                <a:solidFill>
                  <a:srgbClr val="2D0008"/>
                </a:solidFill>
                <a:latin typeface="Mapfre Text" pitchFamily="2" charset="77"/>
              </a:defRPr>
            </a:lvl1pPr>
          </a:lstStyle>
          <a:p>
            <a:pPr lvl="0"/>
            <a:r>
              <a:rPr lang="es-ES"/>
              <a:t>Haga clic para modificar texto</a:t>
            </a:r>
          </a:p>
        </p:txBody>
      </p:sp>
      <p:sp>
        <p:nvSpPr>
          <p:cNvPr id="19" name="Marcador de texto 5">
            <a:extLst>
              <a:ext uri="{FF2B5EF4-FFF2-40B4-BE49-F238E27FC236}">
                <a16:creationId xmlns:a16="http://schemas.microsoft.com/office/drawing/2014/main" id="{A9F70D2D-8B3A-6114-1450-D2132DBC3508}"/>
              </a:ext>
            </a:extLst>
          </p:cNvPr>
          <p:cNvSpPr>
            <a:spLocks noGrp="1"/>
          </p:cNvSpPr>
          <p:nvPr>
            <p:ph type="body" sz="quarter" idx="59" hasCustomPrompt="1"/>
          </p:nvPr>
        </p:nvSpPr>
        <p:spPr>
          <a:xfrm>
            <a:off x="4299242" y="1245536"/>
            <a:ext cx="3593514" cy="463290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0" name="Marcador de texto 5">
            <a:extLst>
              <a:ext uri="{FF2B5EF4-FFF2-40B4-BE49-F238E27FC236}">
                <a16:creationId xmlns:a16="http://schemas.microsoft.com/office/drawing/2014/main" id="{CCA1B3D9-AA3E-FD00-3527-61D95F255039}"/>
              </a:ext>
            </a:extLst>
          </p:cNvPr>
          <p:cNvSpPr>
            <a:spLocks noGrp="1"/>
          </p:cNvSpPr>
          <p:nvPr>
            <p:ph type="body" sz="quarter" idx="60" hasCustomPrompt="1"/>
          </p:nvPr>
        </p:nvSpPr>
        <p:spPr>
          <a:xfrm>
            <a:off x="8150805" y="1245536"/>
            <a:ext cx="3593514" cy="463290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77D177B5-17A1-6798-28D1-DF9519FE466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4092047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3 columnas texto + bloque AMARILLO">
    <p:spTree>
      <p:nvGrpSpPr>
        <p:cNvPr id="1" name=""/>
        <p:cNvGrpSpPr/>
        <p:nvPr/>
      </p:nvGrpSpPr>
      <p:grpSpPr>
        <a:xfrm>
          <a:off x="0" y="0"/>
          <a:ext cx="0" cy="0"/>
          <a:chOff x="0" y="0"/>
          <a:chExt cx="0" cy="0"/>
        </a:xfrm>
      </p:grpSpPr>
      <p:sp>
        <p:nvSpPr>
          <p:cNvPr id="3" name="Shape 7">
            <a:extLst>
              <a:ext uri="{FF2B5EF4-FFF2-40B4-BE49-F238E27FC236}">
                <a16:creationId xmlns:a16="http://schemas.microsoft.com/office/drawing/2014/main" id="{77C55CC2-9368-2280-B461-C46D7114F986}"/>
              </a:ext>
            </a:extLst>
          </p:cNvPr>
          <p:cNvSpPr/>
          <p:nvPr userDrawn="1"/>
        </p:nvSpPr>
        <p:spPr>
          <a:xfrm>
            <a:off x="8209301" y="1177382"/>
            <a:ext cx="3760448" cy="4769209"/>
          </a:xfrm>
          <a:prstGeom prst="roundRect">
            <a:avLst>
              <a:gd name="adj" fmla="val 4118"/>
            </a:avLst>
          </a:prstGeom>
          <a:solidFill>
            <a:srgbClr val="FFF6D9"/>
          </a:solidFill>
          <a:ln w="12700">
            <a:noFill/>
            <a:prstDash val="solid"/>
          </a:ln>
        </p:spPr>
        <p:txBody>
          <a:bodyPr/>
          <a:lstStyle/>
          <a:p>
            <a:endParaRPr lang="es-ES"/>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6" name="Text Placeholder 7">
            <a:extLst>
              <a:ext uri="{FF2B5EF4-FFF2-40B4-BE49-F238E27FC236}">
                <a16:creationId xmlns:a16="http://schemas.microsoft.com/office/drawing/2014/main" id="{5D84752B-21DB-7342-A57D-45BEF2A72577}"/>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6" name="Marcador de texto 5">
            <a:extLst>
              <a:ext uri="{FF2B5EF4-FFF2-40B4-BE49-F238E27FC236}">
                <a16:creationId xmlns:a16="http://schemas.microsoft.com/office/drawing/2014/main" id="{3949A97F-BB5A-FF04-FC94-940D0742C30C}"/>
              </a:ext>
            </a:extLst>
          </p:cNvPr>
          <p:cNvSpPr>
            <a:spLocks noGrp="1"/>
          </p:cNvSpPr>
          <p:nvPr>
            <p:ph type="body" sz="quarter" idx="54" hasCustomPrompt="1"/>
          </p:nvPr>
        </p:nvSpPr>
        <p:spPr>
          <a:xfrm>
            <a:off x="768970" y="1245536"/>
            <a:ext cx="3040466" cy="518527"/>
          </a:xfrm>
          <a:prstGeom prst="rect">
            <a:avLst/>
          </a:prstGeom>
        </p:spPr>
        <p:txBody>
          <a:bodyPr>
            <a:noAutofit/>
          </a:bodyPr>
          <a:lstStyle>
            <a:lvl1pPr marL="0" indent="0">
              <a:buNone/>
              <a:defRPr sz="1800" b="0" i="0">
                <a:solidFill>
                  <a:srgbClr val="FF0000"/>
                </a:solidFill>
                <a:latin typeface="Mapfre Text" pitchFamily="2" charset="77"/>
              </a:defRPr>
            </a:lvl1pPr>
          </a:lstStyle>
          <a:p>
            <a:pPr lvl="0"/>
            <a:r>
              <a:rPr lang="es-ES"/>
              <a:t>HAGA CLIC PARA MODIFICAR TÍTULO</a:t>
            </a:r>
          </a:p>
        </p:txBody>
      </p:sp>
      <p:sp>
        <p:nvSpPr>
          <p:cNvPr id="17" name="Marcador de texto 5">
            <a:extLst>
              <a:ext uri="{FF2B5EF4-FFF2-40B4-BE49-F238E27FC236}">
                <a16:creationId xmlns:a16="http://schemas.microsoft.com/office/drawing/2014/main" id="{2D46E9E8-0E19-4545-C622-323F47F55004}"/>
              </a:ext>
            </a:extLst>
          </p:cNvPr>
          <p:cNvSpPr>
            <a:spLocks noGrp="1"/>
          </p:cNvSpPr>
          <p:nvPr>
            <p:ph type="body" sz="quarter" idx="58" hasCustomPrompt="1"/>
          </p:nvPr>
        </p:nvSpPr>
        <p:spPr>
          <a:xfrm>
            <a:off x="736848" y="2054685"/>
            <a:ext cx="3072587" cy="3823753"/>
          </a:xfrm>
          <a:prstGeom prst="rect">
            <a:avLst/>
          </a:prstGeom>
        </p:spPr>
        <p:txBody>
          <a:bodyPr>
            <a:noAutofit/>
          </a:bodyPr>
          <a:lstStyle>
            <a:lvl1pPr marL="0" indent="0">
              <a:lnSpc>
                <a:spcPct val="130000"/>
              </a:lnSpc>
              <a:buNone/>
              <a:defRPr sz="1200" b="0" i="0">
                <a:solidFill>
                  <a:srgbClr val="2D0008"/>
                </a:solidFill>
                <a:latin typeface="Mapfre Text" pitchFamily="2" charset="77"/>
              </a:defRPr>
            </a:lvl1pPr>
          </a:lstStyle>
          <a:p>
            <a:pPr lvl="0"/>
            <a:r>
              <a:rPr lang="es-ES"/>
              <a:t>Haga clic para modificar texto</a:t>
            </a:r>
          </a:p>
        </p:txBody>
      </p:sp>
      <p:sp>
        <p:nvSpPr>
          <p:cNvPr id="19" name="Marcador de texto 5">
            <a:extLst>
              <a:ext uri="{FF2B5EF4-FFF2-40B4-BE49-F238E27FC236}">
                <a16:creationId xmlns:a16="http://schemas.microsoft.com/office/drawing/2014/main" id="{A9F70D2D-8B3A-6114-1450-D2132DBC3508}"/>
              </a:ext>
            </a:extLst>
          </p:cNvPr>
          <p:cNvSpPr>
            <a:spLocks noGrp="1"/>
          </p:cNvSpPr>
          <p:nvPr>
            <p:ph type="body" sz="quarter" idx="59" hasCustomPrompt="1"/>
          </p:nvPr>
        </p:nvSpPr>
        <p:spPr>
          <a:xfrm>
            <a:off x="4299242" y="1245536"/>
            <a:ext cx="3593514" cy="463290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4" name="Marcador de texto 5">
            <a:extLst>
              <a:ext uri="{FF2B5EF4-FFF2-40B4-BE49-F238E27FC236}">
                <a16:creationId xmlns:a16="http://schemas.microsoft.com/office/drawing/2014/main" id="{2C6BAAFA-EC86-DE9C-E4C3-46D93AB29754}"/>
              </a:ext>
            </a:extLst>
          </p:cNvPr>
          <p:cNvSpPr>
            <a:spLocks noGrp="1"/>
          </p:cNvSpPr>
          <p:nvPr>
            <p:ph type="body" sz="quarter" idx="60" hasCustomPrompt="1"/>
          </p:nvPr>
        </p:nvSpPr>
        <p:spPr>
          <a:xfrm>
            <a:off x="8452142" y="1512236"/>
            <a:ext cx="3295357" cy="4153409"/>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18E4B01A-54C8-BBBE-DC17-F30A948776E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458018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3 columnas texto + bloque VERDE">
    <p:spTree>
      <p:nvGrpSpPr>
        <p:cNvPr id="1" name=""/>
        <p:cNvGrpSpPr/>
        <p:nvPr/>
      </p:nvGrpSpPr>
      <p:grpSpPr>
        <a:xfrm>
          <a:off x="0" y="0"/>
          <a:ext cx="0" cy="0"/>
          <a:chOff x="0" y="0"/>
          <a:chExt cx="0" cy="0"/>
        </a:xfrm>
      </p:grpSpPr>
      <p:sp>
        <p:nvSpPr>
          <p:cNvPr id="3" name="Shape 7">
            <a:extLst>
              <a:ext uri="{FF2B5EF4-FFF2-40B4-BE49-F238E27FC236}">
                <a16:creationId xmlns:a16="http://schemas.microsoft.com/office/drawing/2014/main" id="{77C55CC2-9368-2280-B461-C46D7114F986}"/>
              </a:ext>
            </a:extLst>
          </p:cNvPr>
          <p:cNvSpPr/>
          <p:nvPr userDrawn="1"/>
        </p:nvSpPr>
        <p:spPr>
          <a:xfrm>
            <a:off x="8209301" y="1177382"/>
            <a:ext cx="3760448" cy="4769209"/>
          </a:xfrm>
          <a:prstGeom prst="roundRect">
            <a:avLst>
              <a:gd name="adj" fmla="val 4118"/>
            </a:avLst>
          </a:prstGeom>
          <a:solidFill>
            <a:srgbClr val="DBF5F6"/>
          </a:solidFill>
          <a:ln w="12700">
            <a:noFill/>
            <a:prstDash val="solid"/>
          </a:ln>
        </p:spPr>
        <p:txBody>
          <a:bodyPr/>
          <a:lstStyle/>
          <a:p>
            <a:pPr>
              <a:lnSpc>
                <a:spcPct val="130000"/>
              </a:lnSpc>
            </a:pPr>
            <a:endParaRPr lang="es-ES"/>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6" name="Text Placeholder 7">
            <a:extLst>
              <a:ext uri="{FF2B5EF4-FFF2-40B4-BE49-F238E27FC236}">
                <a16:creationId xmlns:a16="http://schemas.microsoft.com/office/drawing/2014/main" id="{5D84752B-21DB-7342-A57D-45BEF2A72577}"/>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6" name="Marcador de texto 5">
            <a:extLst>
              <a:ext uri="{FF2B5EF4-FFF2-40B4-BE49-F238E27FC236}">
                <a16:creationId xmlns:a16="http://schemas.microsoft.com/office/drawing/2014/main" id="{3949A97F-BB5A-FF04-FC94-940D0742C30C}"/>
              </a:ext>
            </a:extLst>
          </p:cNvPr>
          <p:cNvSpPr>
            <a:spLocks noGrp="1"/>
          </p:cNvSpPr>
          <p:nvPr>
            <p:ph type="body" sz="quarter" idx="54" hasCustomPrompt="1"/>
          </p:nvPr>
        </p:nvSpPr>
        <p:spPr>
          <a:xfrm>
            <a:off x="768970" y="1245536"/>
            <a:ext cx="3040466" cy="518527"/>
          </a:xfrm>
          <a:prstGeom prst="rect">
            <a:avLst/>
          </a:prstGeom>
        </p:spPr>
        <p:txBody>
          <a:bodyPr>
            <a:noAutofit/>
          </a:bodyPr>
          <a:lstStyle>
            <a:lvl1pPr marL="0" indent="0">
              <a:buNone/>
              <a:defRPr sz="1800" b="0" i="0">
                <a:solidFill>
                  <a:srgbClr val="FF0000"/>
                </a:solidFill>
                <a:latin typeface="Mapfre Text" pitchFamily="2" charset="77"/>
              </a:defRPr>
            </a:lvl1pPr>
          </a:lstStyle>
          <a:p>
            <a:pPr lvl="0"/>
            <a:r>
              <a:rPr lang="es-ES"/>
              <a:t>HAGA CLIC PARA MODIFICAR TÍTULO</a:t>
            </a:r>
          </a:p>
        </p:txBody>
      </p:sp>
      <p:sp>
        <p:nvSpPr>
          <p:cNvPr id="17" name="Marcador de texto 5">
            <a:extLst>
              <a:ext uri="{FF2B5EF4-FFF2-40B4-BE49-F238E27FC236}">
                <a16:creationId xmlns:a16="http://schemas.microsoft.com/office/drawing/2014/main" id="{2D46E9E8-0E19-4545-C622-323F47F55004}"/>
              </a:ext>
            </a:extLst>
          </p:cNvPr>
          <p:cNvSpPr>
            <a:spLocks noGrp="1"/>
          </p:cNvSpPr>
          <p:nvPr>
            <p:ph type="body" sz="quarter" idx="58" hasCustomPrompt="1"/>
          </p:nvPr>
        </p:nvSpPr>
        <p:spPr>
          <a:xfrm>
            <a:off x="736848" y="2054685"/>
            <a:ext cx="3072587" cy="3823753"/>
          </a:xfrm>
          <a:prstGeom prst="rect">
            <a:avLst/>
          </a:prstGeom>
        </p:spPr>
        <p:txBody>
          <a:bodyPr>
            <a:noAutofit/>
          </a:bodyPr>
          <a:lstStyle>
            <a:lvl1pPr marL="0" indent="0">
              <a:lnSpc>
                <a:spcPct val="130000"/>
              </a:lnSpc>
              <a:buNone/>
              <a:defRPr sz="1200" b="0" i="0">
                <a:solidFill>
                  <a:srgbClr val="2D0008"/>
                </a:solidFill>
                <a:latin typeface="Mapfre Text" pitchFamily="2" charset="77"/>
              </a:defRPr>
            </a:lvl1pPr>
          </a:lstStyle>
          <a:p>
            <a:pPr lvl="0"/>
            <a:r>
              <a:rPr lang="es-ES"/>
              <a:t>Haga clic para modificar texto</a:t>
            </a:r>
          </a:p>
        </p:txBody>
      </p:sp>
      <p:sp>
        <p:nvSpPr>
          <p:cNvPr id="19" name="Marcador de texto 5">
            <a:extLst>
              <a:ext uri="{FF2B5EF4-FFF2-40B4-BE49-F238E27FC236}">
                <a16:creationId xmlns:a16="http://schemas.microsoft.com/office/drawing/2014/main" id="{A9F70D2D-8B3A-6114-1450-D2132DBC3508}"/>
              </a:ext>
            </a:extLst>
          </p:cNvPr>
          <p:cNvSpPr>
            <a:spLocks noGrp="1"/>
          </p:cNvSpPr>
          <p:nvPr>
            <p:ph type="body" sz="quarter" idx="59" hasCustomPrompt="1"/>
          </p:nvPr>
        </p:nvSpPr>
        <p:spPr>
          <a:xfrm>
            <a:off x="4299242" y="1245536"/>
            <a:ext cx="3593514" cy="463290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4" name="Marcador de texto 5">
            <a:extLst>
              <a:ext uri="{FF2B5EF4-FFF2-40B4-BE49-F238E27FC236}">
                <a16:creationId xmlns:a16="http://schemas.microsoft.com/office/drawing/2014/main" id="{2C6BAAFA-EC86-DE9C-E4C3-46D93AB29754}"/>
              </a:ext>
            </a:extLst>
          </p:cNvPr>
          <p:cNvSpPr>
            <a:spLocks noGrp="1"/>
          </p:cNvSpPr>
          <p:nvPr>
            <p:ph type="body" sz="quarter" idx="60" hasCustomPrompt="1"/>
          </p:nvPr>
        </p:nvSpPr>
        <p:spPr>
          <a:xfrm>
            <a:off x="8452142" y="1512236"/>
            <a:ext cx="3295357" cy="4153409"/>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49F8C954-6B14-0076-0457-347ECC0F1F6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4640822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3 columnas texto + bloque AZXUL">
    <p:spTree>
      <p:nvGrpSpPr>
        <p:cNvPr id="1" name=""/>
        <p:cNvGrpSpPr/>
        <p:nvPr/>
      </p:nvGrpSpPr>
      <p:grpSpPr>
        <a:xfrm>
          <a:off x="0" y="0"/>
          <a:ext cx="0" cy="0"/>
          <a:chOff x="0" y="0"/>
          <a:chExt cx="0" cy="0"/>
        </a:xfrm>
      </p:grpSpPr>
      <p:sp>
        <p:nvSpPr>
          <p:cNvPr id="3" name="Shape 7">
            <a:extLst>
              <a:ext uri="{FF2B5EF4-FFF2-40B4-BE49-F238E27FC236}">
                <a16:creationId xmlns:a16="http://schemas.microsoft.com/office/drawing/2014/main" id="{77C55CC2-9368-2280-B461-C46D7114F986}"/>
              </a:ext>
            </a:extLst>
          </p:cNvPr>
          <p:cNvSpPr/>
          <p:nvPr userDrawn="1"/>
        </p:nvSpPr>
        <p:spPr>
          <a:xfrm>
            <a:off x="8209301" y="1177382"/>
            <a:ext cx="3760448" cy="4769209"/>
          </a:xfrm>
          <a:prstGeom prst="roundRect">
            <a:avLst>
              <a:gd name="adj" fmla="val 4118"/>
            </a:avLst>
          </a:prstGeom>
          <a:solidFill>
            <a:srgbClr val="D8F7DF"/>
          </a:solidFill>
          <a:ln w="12700">
            <a:noFill/>
            <a:prstDash val="solid"/>
          </a:ln>
        </p:spPr>
        <p:txBody>
          <a:bodyPr/>
          <a:lstStyle/>
          <a:p>
            <a:endParaRPr lang="es-ES"/>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6" name="Text Placeholder 7">
            <a:extLst>
              <a:ext uri="{FF2B5EF4-FFF2-40B4-BE49-F238E27FC236}">
                <a16:creationId xmlns:a16="http://schemas.microsoft.com/office/drawing/2014/main" id="{5D84752B-21DB-7342-A57D-45BEF2A72577}"/>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6" name="Marcador de texto 5">
            <a:extLst>
              <a:ext uri="{FF2B5EF4-FFF2-40B4-BE49-F238E27FC236}">
                <a16:creationId xmlns:a16="http://schemas.microsoft.com/office/drawing/2014/main" id="{3949A97F-BB5A-FF04-FC94-940D0742C30C}"/>
              </a:ext>
            </a:extLst>
          </p:cNvPr>
          <p:cNvSpPr>
            <a:spLocks noGrp="1"/>
          </p:cNvSpPr>
          <p:nvPr>
            <p:ph type="body" sz="quarter" idx="54" hasCustomPrompt="1"/>
          </p:nvPr>
        </p:nvSpPr>
        <p:spPr>
          <a:xfrm>
            <a:off x="768970" y="1245536"/>
            <a:ext cx="3040466" cy="518527"/>
          </a:xfrm>
          <a:prstGeom prst="rect">
            <a:avLst/>
          </a:prstGeom>
        </p:spPr>
        <p:txBody>
          <a:bodyPr>
            <a:noAutofit/>
          </a:bodyPr>
          <a:lstStyle>
            <a:lvl1pPr marL="0" indent="0">
              <a:buNone/>
              <a:defRPr sz="1800" b="0" i="0">
                <a:solidFill>
                  <a:srgbClr val="FF0000"/>
                </a:solidFill>
                <a:latin typeface="Mapfre Text" pitchFamily="2" charset="77"/>
              </a:defRPr>
            </a:lvl1pPr>
          </a:lstStyle>
          <a:p>
            <a:pPr lvl="0"/>
            <a:r>
              <a:rPr lang="es-ES"/>
              <a:t>HAGA CLIC PARA MODIFICAR TÍTULO</a:t>
            </a:r>
          </a:p>
        </p:txBody>
      </p:sp>
      <p:sp>
        <p:nvSpPr>
          <p:cNvPr id="17" name="Marcador de texto 5">
            <a:extLst>
              <a:ext uri="{FF2B5EF4-FFF2-40B4-BE49-F238E27FC236}">
                <a16:creationId xmlns:a16="http://schemas.microsoft.com/office/drawing/2014/main" id="{2D46E9E8-0E19-4545-C622-323F47F55004}"/>
              </a:ext>
            </a:extLst>
          </p:cNvPr>
          <p:cNvSpPr>
            <a:spLocks noGrp="1"/>
          </p:cNvSpPr>
          <p:nvPr>
            <p:ph type="body" sz="quarter" idx="58" hasCustomPrompt="1"/>
          </p:nvPr>
        </p:nvSpPr>
        <p:spPr>
          <a:xfrm>
            <a:off x="736848" y="2054685"/>
            <a:ext cx="3072587" cy="3823753"/>
          </a:xfrm>
          <a:prstGeom prst="rect">
            <a:avLst/>
          </a:prstGeom>
        </p:spPr>
        <p:txBody>
          <a:bodyPr>
            <a:noAutofit/>
          </a:bodyPr>
          <a:lstStyle>
            <a:lvl1pPr marL="0" indent="0">
              <a:lnSpc>
                <a:spcPct val="130000"/>
              </a:lnSpc>
              <a:buNone/>
              <a:defRPr sz="1200" b="0" i="0">
                <a:solidFill>
                  <a:srgbClr val="2D0008"/>
                </a:solidFill>
                <a:latin typeface="Mapfre Text" pitchFamily="2" charset="77"/>
              </a:defRPr>
            </a:lvl1pPr>
          </a:lstStyle>
          <a:p>
            <a:pPr lvl="0"/>
            <a:r>
              <a:rPr lang="es-ES"/>
              <a:t>Haga clic para modificar texto</a:t>
            </a:r>
          </a:p>
        </p:txBody>
      </p:sp>
      <p:sp>
        <p:nvSpPr>
          <p:cNvPr id="19" name="Marcador de texto 5">
            <a:extLst>
              <a:ext uri="{FF2B5EF4-FFF2-40B4-BE49-F238E27FC236}">
                <a16:creationId xmlns:a16="http://schemas.microsoft.com/office/drawing/2014/main" id="{A9F70D2D-8B3A-6114-1450-D2132DBC3508}"/>
              </a:ext>
            </a:extLst>
          </p:cNvPr>
          <p:cNvSpPr>
            <a:spLocks noGrp="1"/>
          </p:cNvSpPr>
          <p:nvPr>
            <p:ph type="body" sz="quarter" idx="59" hasCustomPrompt="1"/>
          </p:nvPr>
        </p:nvSpPr>
        <p:spPr>
          <a:xfrm>
            <a:off x="4299242" y="1245536"/>
            <a:ext cx="3593514" cy="463290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4" name="Marcador de texto 5">
            <a:extLst>
              <a:ext uri="{FF2B5EF4-FFF2-40B4-BE49-F238E27FC236}">
                <a16:creationId xmlns:a16="http://schemas.microsoft.com/office/drawing/2014/main" id="{2C6BAAFA-EC86-DE9C-E4C3-46D93AB29754}"/>
              </a:ext>
            </a:extLst>
          </p:cNvPr>
          <p:cNvSpPr>
            <a:spLocks noGrp="1"/>
          </p:cNvSpPr>
          <p:nvPr>
            <p:ph type="body" sz="quarter" idx="60" hasCustomPrompt="1"/>
          </p:nvPr>
        </p:nvSpPr>
        <p:spPr>
          <a:xfrm>
            <a:off x="8452142" y="1512236"/>
            <a:ext cx="3295357" cy="4153409"/>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DA957A02-26D2-0CA9-66CC-A7321AD898B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7344068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lumnas texto + bloque color centr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5" name="Text Placeholder 7">
            <a:extLst>
              <a:ext uri="{FF2B5EF4-FFF2-40B4-BE49-F238E27FC236}">
                <a16:creationId xmlns:a16="http://schemas.microsoft.com/office/drawing/2014/main" id="{F0403C40-6CCC-2CC4-F463-389D8762F80A}"/>
              </a:ext>
            </a:extLst>
          </p:cNvPr>
          <p:cNvSpPr>
            <a:spLocks noGrp="1"/>
          </p:cNvSpPr>
          <p:nvPr>
            <p:ph type="body" sz="quarter" idx="50"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8" name="Marcador de texto 5">
            <a:extLst>
              <a:ext uri="{FF2B5EF4-FFF2-40B4-BE49-F238E27FC236}">
                <a16:creationId xmlns:a16="http://schemas.microsoft.com/office/drawing/2014/main" id="{E8CEB73E-105B-80EA-121D-A5A212D4B2BD}"/>
              </a:ext>
            </a:extLst>
          </p:cNvPr>
          <p:cNvSpPr>
            <a:spLocks noGrp="1"/>
          </p:cNvSpPr>
          <p:nvPr>
            <p:ph type="body" sz="quarter" idx="54" hasCustomPrompt="1"/>
          </p:nvPr>
        </p:nvSpPr>
        <p:spPr>
          <a:xfrm>
            <a:off x="451638" y="1480906"/>
            <a:ext cx="3599431" cy="518527"/>
          </a:xfrm>
          <a:prstGeom prst="rect">
            <a:avLst/>
          </a:prstGeom>
        </p:spPr>
        <p:txBody>
          <a:bodyPr>
            <a:noAutofit/>
          </a:bodyPr>
          <a:lstStyle>
            <a:lvl1pPr marL="0" indent="0">
              <a:buNone/>
              <a:defRPr sz="1800" b="0" i="0">
                <a:solidFill>
                  <a:srgbClr val="FB002C"/>
                </a:solidFill>
                <a:latin typeface="Mapfre Text" pitchFamily="2" charset="77"/>
              </a:defRPr>
            </a:lvl1pPr>
          </a:lstStyle>
          <a:p>
            <a:pPr lvl="0"/>
            <a:r>
              <a:rPr lang="es-ES"/>
              <a:t>HAGA CLIC PARA MODIFICAR TÍTULO</a:t>
            </a:r>
          </a:p>
        </p:txBody>
      </p:sp>
      <p:sp>
        <p:nvSpPr>
          <p:cNvPr id="19" name="Marcador de texto 5">
            <a:extLst>
              <a:ext uri="{FF2B5EF4-FFF2-40B4-BE49-F238E27FC236}">
                <a16:creationId xmlns:a16="http://schemas.microsoft.com/office/drawing/2014/main" id="{326D98AE-D202-F9DA-5265-1DA6959EC21B}"/>
              </a:ext>
            </a:extLst>
          </p:cNvPr>
          <p:cNvSpPr>
            <a:spLocks noGrp="1"/>
          </p:cNvSpPr>
          <p:nvPr>
            <p:ph type="body" sz="quarter" idx="58" hasCustomPrompt="1"/>
          </p:nvPr>
        </p:nvSpPr>
        <p:spPr>
          <a:xfrm>
            <a:off x="458786" y="2203621"/>
            <a:ext cx="3592283" cy="3933085"/>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1" name="Marcador de texto 5">
            <a:extLst>
              <a:ext uri="{FF2B5EF4-FFF2-40B4-BE49-F238E27FC236}">
                <a16:creationId xmlns:a16="http://schemas.microsoft.com/office/drawing/2014/main" id="{66137CBF-6C03-2786-54DF-D79DC23E5710}"/>
              </a:ext>
            </a:extLst>
          </p:cNvPr>
          <p:cNvSpPr>
            <a:spLocks noGrp="1"/>
          </p:cNvSpPr>
          <p:nvPr>
            <p:ph type="body" sz="quarter" idx="59" hasCustomPrompt="1"/>
          </p:nvPr>
        </p:nvSpPr>
        <p:spPr>
          <a:xfrm>
            <a:off x="8146848" y="1475485"/>
            <a:ext cx="3586366" cy="440295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3" name="Shape 7">
            <a:extLst>
              <a:ext uri="{FF2B5EF4-FFF2-40B4-BE49-F238E27FC236}">
                <a16:creationId xmlns:a16="http://schemas.microsoft.com/office/drawing/2014/main" id="{65385628-6B74-6A11-11A5-2CB772D91679}"/>
              </a:ext>
            </a:extLst>
          </p:cNvPr>
          <p:cNvSpPr/>
          <p:nvPr userDrawn="1"/>
        </p:nvSpPr>
        <p:spPr>
          <a:xfrm>
            <a:off x="4215776" y="978793"/>
            <a:ext cx="3760448" cy="5739413"/>
          </a:xfrm>
          <a:prstGeom prst="roundRect">
            <a:avLst>
              <a:gd name="adj" fmla="val 2855"/>
            </a:avLst>
          </a:prstGeom>
          <a:solidFill>
            <a:srgbClr val="FB002C"/>
          </a:solidFill>
          <a:ln w="12700">
            <a:noFill/>
            <a:prstDash val="solid"/>
          </a:ln>
        </p:spPr>
        <p:txBody>
          <a:bodyPr/>
          <a:lstStyle/>
          <a:p>
            <a:endParaRPr lang="es-ES"/>
          </a:p>
        </p:txBody>
      </p:sp>
      <p:sp>
        <p:nvSpPr>
          <p:cNvPr id="23" name="Marcador de texto 5">
            <a:extLst>
              <a:ext uri="{FF2B5EF4-FFF2-40B4-BE49-F238E27FC236}">
                <a16:creationId xmlns:a16="http://schemas.microsoft.com/office/drawing/2014/main" id="{B32D9BFA-5CC6-D431-40C7-D9A030DDA5FF}"/>
              </a:ext>
            </a:extLst>
          </p:cNvPr>
          <p:cNvSpPr>
            <a:spLocks noGrp="1"/>
          </p:cNvSpPr>
          <p:nvPr>
            <p:ph type="body" sz="quarter" idx="60" hasCustomPrompt="1"/>
          </p:nvPr>
        </p:nvSpPr>
        <p:spPr>
          <a:xfrm>
            <a:off x="4503103" y="1433921"/>
            <a:ext cx="3140571" cy="4709704"/>
          </a:xfrm>
          <a:prstGeom prst="rect">
            <a:avLst/>
          </a:prstGeom>
        </p:spPr>
        <p:txBody>
          <a:bodyPr>
            <a:noAutofit/>
          </a:bodyPr>
          <a:lstStyle>
            <a:lvl1pPr marL="0" indent="0">
              <a:lnSpc>
                <a:spcPct val="130000"/>
              </a:lnSpc>
              <a:buNone/>
              <a:defRPr sz="1200" b="0" i="0">
                <a:solidFill>
                  <a:schemeClr val="bg1"/>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2CACBE96-993B-0A4C-C154-D7406CF5F53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9754891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columnas foto izda + bloque color rojo dcha">
    <p:spTree>
      <p:nvGrpSpPr>
        <p:cNvPr id="1" name=""/>
        <p:cNvGrpSpPr/>
        <p:nvPr/>
      </p:nvGrpSpPr>
      <p:grpSpPr>
        <a:xfrm>
          <a:off x="0" y="0"/>
          <a:ext cx="0" cy="0"/>
          <a:chOff x="0" y="0"/>
          <a:chExt cx="0" cy="0"/>
        </a:xfrm>
      </p:grpSpPr>
      <p:sp>
        <p:nvSpPr>
          <p:cNvPr id="3" name="Shape 7">
            <a:extLst>
              <a:ext uri="{FF2B5EF4-FFF2-40B4-BE49-F238E27FC236}">
                <a16:creationId xmlns:a16="http://schemas.microsoft.com/office/drawing/2014/main" id="{194E0B14-8171-9C5F-1954-F69B1953B12D}"/>
              </a:ext>
            </a:extLst>
          </p:cNvPr>
          <p:cNvSpPr/>
          <p:nvPr userDrawn="1"/>
        </p:nvSpPr>
        <p:spPr>
          <a:xfrm>
            <a:off x="7793719" y="215827"/>
            <a:ext cx="4201788" cy="6506945"/>
          </a:xfrm>
          <a:prstGeom prst="roundRect">
            <a:avLst>
              <a:gd name="adj" fmla="val 3571"/>
            </a:avLst>
          </a:prstGeom>
          <a:solidFill>
            <a:srgbClr val="FB002C"/>
          </a:solidFill>
          <a:ln w="12700">
            <a:noFill/>
            <a:prstDash val="solid"/>
          </a:ln>
        </p:spPr>
        <p:txBody>
          <a:bodyPr/>
          <a:lstStyle/>
          <a:p>
            <a:endParaRPr lang="es-ES"/>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8" name="Marcador de texto 5">
            <a:extLst>
              <a:ext uri="{FF2B5EF4-FFF2-40B4-BE49-F238E27FC236}">
                <a16:creationId xmlns:a16="http://schemas.microsoft.com/office/drawing/2014/main" id="{F2991B2C-1B69-0A5C-F43A-F7D98877B3D4}"/>
              </a:ext>
            </a:extLst>
          </p:cNvPr>
          <p:cNvSpPr>
            <a:spLocks noGrp="1"/>
          </p:cNvSpPr>
          <p:nvPr>
            <p:ph type="body" sz="quarter" idx="59" hasCustomPrompt="1"/>
          </p:nvPr>
        </p:nvSpPr>
        <p:spPr>
          <a:xfrm>
            <a:off x="8131524" y="1245536"/>
            <a:ext cx="3586366" cy="4632903"/>
          </a:xfrm>
          <a:prstGeom prst="rect">
            <a:avLst/>
          </a:prstGeom>
        </p:spPr>
        <p:txBody>
          <a:bodyPr>
            <a:noAutofit/>
          </a:bodyPr>
          <a:lstStyle>
            <a:lvl1pPr marL="0" indent="0">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9" name="Marcador de texto 5">
            <a:extLst>
              <a:ext uri="{FF2B5EF4-FFF2-40B4-BE49-F238E27FC236}">
                <a16:creationId xmlns:a16="http://schemas.microsoft.com/office/drawing/2014/main" id="{28280814-03EC-18EE-59C5-D59E966FD293}"/>
              </a:ext>
            </a:extLst>
          </p:cNvPr>
          <p:cNvSpPr>
            <a:spLocks noGrp="1"/>
          </p:cNvSpPr>
          <p:nvPr>
            <p:ph type="body" sz="quarter" idx="60" hasCustomPrompt="1"/>
          </p:nvPr>
        </p:nvSpPr>
        <p:spPr>
          <a:xfrm>
            <a:off x="3973952" y="1245536"/>
            <a:ext cx="3632038" cy="4709704"/>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6" name="Picture Placeholder 2">
            <a:extLst>
              <a:ext uri="{FF2B5EF4-FFF2-40B4-BE49-F238E27FC236}">
                <a16:creationId xmlns:a16="http://schemas.microsoft.com/office/drawing/2014/main" id="{2DCB7CCC-63F6-AC6F-C687-27BFAB295A62}"/>
              </a:ext>
            </a:extLst>
          </p:cNvPr>
          <p:cNvSpPr>
            <a:spLocks noGrp="1"/>
          </p:cNvSpPr>
          <p:nvPr>
            <p:ph type="pic" sz="quarter" idx="58"/>
          </p:nvPr>
        </p:nvSpPr>
        <p:spPr>
          <a:xfrm>
            <a:off x="196493" y="215826"/>
            <a:ext cx="3577484" cy="6506945"/>
          </a:xfrm>
          <a:prstGeom prst="round2DiagRect">
            <a:avLst>
              <a:gd name="adj1" fmla="val 3987"/>
              <a:gd name="adj2" fmla="val 5395"/>
            </a:avLst>
          </a:prstGeom>
          <a:ln w="25400">
            <a:noFill/>
          </a:ln>
        </p:spPr>
        <p:txBody>
          <a:bodyPr>
            <a:normAutofit/>
          </a:bodyPr>
          <a:lstStyle>
            <a:lvl1pPr>
              <a:defRPr sz="2000" b="0" i="0">
                <a:latin typeface="Mapfre Text" pitchFamily="2" charset="77"/>
              </a:defRPr>
            </a:lvl1pPr>
          </a:lstStyle>
          <a:p>
            <a:endParaRPr lang="en-ES"/>
          </a:p>
        </p:txBody>
      </p:sp>
      <p:pic>
        <p:nvPicPr>
          <p:cNvPr id="4" name="Gráfico 3">
            <a:extLst>
              <a:ext uri="{FF2B5EF4-FFF2-40B4-BE49-F238E27FC236}">
                <a16:creationId xmlns:a16="http://schemas.microsoft.com/office/drawing/2014/main" id="{434EC73C-94D4-C42B-10D0-CBBC72C5869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716314" y="5926135"/>
            <a:ext cx="3195015" cy="738330"/>
          </a:xfrm>
          <a:prstGeom prst="rect">
            <a:avLst/>
          </a:prstGeom>
        </p:spPr>
      </p:pic>
    </p:spTree>
    <p:extLst>
      <p:ext uri="{BB962C8B-B14F-4D97-AF65-F5344CB8AC3E}">
        <p14:creationId xmlns:p14="http://schemas.microsoft.com/office/powerpoint/2010/main" val="35342754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columnas foto dcha + bloque color rojo">
    <p:spTree>
      <p:nvGrpSpPr>
        <p:cNvPr id="1" name=""/>
        <p:cNvGrpSpPr/>
        <p:nvPr/>
      </p:nvGrpSpPr>
      <p:grpSpPr>
        <a:xfrm>
          <a:off x="0" y="0"/>
          <a:ext cx="0" cy="0"/>
          <a:chOff x="0" y="0"/>
          <a:chExt cx="0" cy="0"/>
        </a:xfrm>
      </p:grpSpPr>
      <p:sp>
        <p:nvSpPr>
          <p:cNvPr id="3" name="Shape 7">
            <a:extLst>
              <a:ext uri="{FF2B5EF4-FFF2-40B4-BE49-F238E27FC236}">
                <a16:creationId xmlns:a16="http://schemas.microsoft.com/office/drawing/2014/main" id="{066FFF70-80CD-9239-E87B-4ED2DC3DB5A5}"/>
              </a:ext>
            </a:extLst>
          </p:cNvPr>
          <p:cNvSpPr/>
          <p:nvPr userDrawn="1"/>
        </p:nvSpPr>
        <p:spPr>
          <a:xfrm>
            <a:off x="122152" y="902760"/>
            <a:ext cx="3972827" cy="5537342"/>
          </a:xfrm>
          <a:prstGeom prst="roundRect">
            <a:avLst>
              <a:gd name="adj" fmla="val 4023"/>
            </a:avLst>
          </a:prstGeom>
          <a:solidFill>
            <a:srgbClr val="FB002C"/>
          </a:solidFill>
          <a:ln w="12700">
            <a:noFill/>
            <a:prstDash val="solid"/>
          </a:ln>
        </p:spPr>
        <p:txBody>
          <a:bodyPr/>
          <a:lstStyle/>
          <a:p>
            <a:endParaRPr lang="es-ES"/>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pic>
        <p:nvPicPr>
          <p:cNvPr id="4" name="Graphic 3">
            <a:extLst>
              <a:ext uri="{FF2B5EF4-FFF2-40B4-BE49-F238E27FC236}">
                <a16:creationId xmlns:a16="http://schemas.microsoft.com/office/drawing/2014/main" id="{798300B1-1D1D-B75E-995A-553ED65A5871}"/>
              </a:ext>
            </a:extLst>
          </p:cNvPr>
          <p:cNvPicPr>
            <a:picLocks noChangeAspect="1"/>
          </p:cNvPicPr>
          <p:nvPr userDrawn="1"/>
        </p:nvPicPr>
        <p:blipFill>
          <a:blip>
            <a:extLst>
              <a:ext uri="{96DAC541-7B7A-43D3-8B79-37D633B846F1}">
                <asvg:svgBlip xmlns:asvg="http://schemas.microsoft.com/office/drawing/2016/SVG/main" r:embed="rId2"/>
              </a:ext>
            </a:extLst>
          </a:blip>
          <a:srcRect l="8363" t="27249" r="6905" b="27249"/>
          <a:stretch/>
        </p:blipFill>
        <p:spPr>
          <a:xfrm>
            <a:off x="9888658" y="6143626"/>
            <a:ext cx="1916798" cy="296476"/>
          </a:xfrm>
          <a:prstGeom prst="rect">
            <a:avLst/>
          </a:prstGeom>
        </p:spPr>
      </p:pic>
      <p:sp>
        <p:nvSpPr>
          <p:cNvPr id="15" name="Text Placeholder 7">
            <a:extLst>
              <a:ext uri="{FF2B5EF4-FFF2-40B4-BE49-F238E27FC236}">
                <a16:creationId xmlns:a16="http://schemas.microsoft.com/office/drawing/2014/main" id="{011A8CDD-93BA-043E-7CD7-C5D8BD613703}"/>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6" name="Marcador de texto 5">
            <a:extLst>
              <a:ext uri="{FF2B5EF4-FFF2-40B4-BE49-F238E27FC236}">
                <a16:creationId xmlns:a16="http://schemas.microsoft.com/office/drawing/2014/main" id="{B4711CD9-7E0E-7C6B-8B2C-454B991BE50F}"/>
              </a:ext>
            </a:extLst>
          </p:cNvPr>
          <p:cNvSpPr>
            <a:spLocks noGrp="1"/>
          </p:cNvSpPr>
          <p:nvPr>
            <p:ph type="body" sz="quarter" idx="60" hasCustomPrompt="1"/>
          </p:nvPr>
        </p:nvSpPr>
        <p:spPr>
          <a:xfrm>
            <a:off x="4239833" y="1245536"/>
            <a:ext cx="3632038" cy="4709704"/>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7" name="Marcador de texto 5">
            <a:extLst>
              <a:ext uri="{FF2B5EF4-FFF2-40B4-BE49-F238E27FC236}">
                <a16:creationId xmlns:a16="http://schemas.microsoft.com/office/drawing/2014/main" id="{48FE3CF8-9280-6123-F944-724D7C5F81C7}"/>
              </a:ext>
            </a:extLst>
          </p:cNvPr>
          <p:cNvSpPr>
            <a:spLocks noGrp="1"/>
          </p:cNvSpPr>
          <p:nvPr>
            <p:ph type="body" sz="quarter" idx="59" hasCustomPrompt="1"/>
          </p:nvPr>
        </p:nvSpPr>
        <p:spPr>
          <a:xfrm>
            <a:off x="390184" y="1244163"/>
            <a:ext cx="3499235" cy="4711077"/>
          </a:xfrm>
          <a:prstGeom prst="rect">
            <a:avLst/>
          </a:prstGeom>
        </p:spPr>
        <p:txBody>
          <a:bodyPr>
            <a:noAutofit/>
          </a:bodyPr>
          <a:lstStyle>
            <a:lvl1pPr marL="0" indent="0">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2" name="Picture Placeholder 2">
            <a:extLst>
              <a:ext uri="{FF2B5EF4-FFF2-40B4-BE49-F238E27FC236}">
                <a16:creationId xmlns:a16="http://schemas.microsoft.com/office/drawing/2014/main" id="{85EBCAB1-6D6C-ED32-7B6E-5B05021AB96D}"/>
              </a:ext>
            </a:extLst>
          </p:cNvPr>
          <p:cNvSpPr>
            <a:spLocks noGrp="1"/>
          </p:cNvSpPr>
          <p:nvPr>
            <p:ph type="pic" sz="quarter" idx="18"/>
          </p:nvPr>
        </p:nvSpPr>
        <p:spPr>
          <a:xfrm>
            <a:off x="8097023" y="244114"/>
            <a:ext cx="3885180" cy="6226815"/>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spTree>
    <p:extLst>
      <p:ext uri="{BB962C8B-B14F-4D97-AF65-F5344CB8AC3E}">
        <p14:creationId xmlns:p14="http://schemas.microsoft.com/office/powerpoint/2010/main" val="10952143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3 columnas foto dcha + bloque color rojo">
    <p:bg>
      <p:bgPr>
        <a:solidFill>
          <a:srgbClr val="FFFAFB"/>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pic>
        <p:nvPicPr>
          <p:cNvPr id="4" name="Graphic 3">
            <a:extLst>
              <a:ext uri="{FF2B5EF4-FFF2-40B4-BE49-F238E27FC236}">
                <a16:creationId xmlns:a16="http://schemas.microsoft.com/office/drawing/2014/main" id="{798300B1-1D1D-B75E-995A-553ED65A5871}"/>
              </a:ext>
            </a:extLst>
          </p:cNvPr>
          <p:cNvPicPr>
            <a:picLocks noChangeAspect="1"/>
          </p:cNvPicPr>
          <p:nvPr userDrawn="1"/>
        </p:nvPicPr>
        <p:blipFill>
          <a:blip>
            <a:extLst>
              <a:ext uri="{96DAC541-7B7A-43D3-8B79-37D633B846F1}">
                <asvg:svgBlip xmlns:asvg="http://schemas.microsoft.com/office/drawing/2016/SVG/main" r:embed="rId2"/>
              </a:ext>
            </a:extLst>
          </a:blip>
          <a:srcRect l="8363" t="27249" r="6905" b="27249"/>
          <a:stretch/>
        </p:blipFill>
        <p:spPr>
          <a:xfrm>
            <a:off x="9888658" y="6143626"/>
            <a:ext cx="1916798" cy="296476"/>
          </a:xfrm>
          <a:prstGeom prst="rect">
            <a:avLst/>
          </a:prstGeom>
        </p:spPr>
      </p:pic>
      <p:sp>
        <p:nvSpPr>
          <p:cNvPr id="15" name="Text Placeholder 7">
            <a:extLst>
              <a:ext uri="{FF2B5EF4-FFF2-40B4-BE49-F238E27FC236}">
                <a16:creationId xmlns:a16="http://schemas.microsoft.com/office/drawing/2014/main" id="{011A8CDD-93BA-043E-7CD7-C5D8BD613703}"/>
              </a:ext>
            </a:extLst>
          </p:cNvPr>
          <p:cNvSpPr>
            <a:spLocks noGrp="1"/>
          </p:cNvSpPr>
          <p:nvPr>
            <p:ph type="body" sz="quarter" idx="50" hasCustomPrompt="1"/>
          </p:nvPr>
        </p:nvSpPr>
        <p:spPr>
          <a:xfrm>
            <a:off x="444097" y="123634"/>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5" name="Marcador de texto 5">
            <a:extLst>
              <a:ext uri="{FF2B5EF4-FFF2-40B4-BE49-F238E27FC236}">
                <a16:creationId xmlns:a16="http://schemas.microsoft.com/office/drawing/2014/main" id="{1FF832FB-19BC-8D36-42EF-E6B20D82AE31}"/>
              </a:ext>
            </a:extLst>
          </p:cNvPr>
          <p:cNvSpPr>
            <a:spLocks noGrp="1"/>
          </p:cNvSpPr>
          <p:nvPr>
            <p:ph type="body" sz="quarter" idx="60" hasCustomPrompt="1"/>
          </p:nvPr>
        </p:nvSpPr>
        <p:spPr>
          <a:xfrm>
            <a:off x="444097" y="1410465"/>
            <a:ext cx="2819964" cy="4709704"/>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8" name="Marcador de texto 5">
            <a:extLst>
              <a:ext uri="{FF2B5EF4-FFF2-40B4-BE49-F238E27FC236}">
                <a16:creationId xmlns:a16="http://schemas.microsoft.com/office/drawing/2014/main" id="{FB307FD4-E217-D270-D20B-FB5C37066292}"/>
              </a:ext>
            </a:extLst>
          </p:cNvPr>
          <p:cNvSpPr>
            <a:spLocks noGrp="1"/>
          </p:cNvSpPr>
          <p:nvPr>
            <p:ph type="body" sz="quarter" idx="54" hasCustomPrompt="1"/>
          </p:nvPr>
        </p:nvSpPr>
        <p:spPr>
          <a:xfrm>
            <a:off x="444097" y="818854"/>
            <a:ext cx="6933458" cy="329858"/>
          </a:xfrm>
          <a:prstGeom prst="rect">
            <a:avLst/>
          </a:prstGeom>
        </p:spPr>
        <p:txBody>
          <a:bodyPr>
            <a:noAutofit/>
          </a:bodyPr>
          <a:lstStyle>
            <a:lvl1pPr marL="0" indent="0">
              <a:lnSpc>
                <a:spcPct val="130000"/>
              </a:lnSpc>
              <a:buNone/>
              <a:defRPr sz="1800" b="0" i="0">
                <a:solidFill>
                  <a:srgbClr val="40000B"/>
                </a:solidFill>
                <a:latin typeface="Mapfre Text" pitchFamily="2" charset="77"/>
              </a:defRPr>
            </a:lvl1pPr>
          </a:lstStyle>
          <a:p>
            <a:pPr lvl="0"/>
            <a:r>
              <a:rPr lang="es-ES"/>
              <a:t>HAGA CLIC PARA MODIFICAR TÍTULO</a:t>
            </a:r>
          </a:p>
        </p:txBody>
      </p:sp>
      <p:sp>
        <p:nvSpPr>
          <p:cNvPr id="9" name="Shape 7">
            <a:extLst>
              <a:ext uri="{FF2B5EF4-FFF2-40B4-BE49-F238E27FC236}">
                <a16:creationId xmlns:a16="http://schemas.microsoft.com/office/drawing/2014/main" id="{7A81770F-5D10-402B-911B-9239274C6416}"/>
              </a:ext>
            </a:extLst>
          </p:cNvPr>
          <p:cNvSpPr/>
          <p:nvPr userDrawn="1"/>
        </p:nvSpPr>
        <p:spPr>
          <a:xfrm>
            <a:off x="3524508" y="1380712"/>
            <a:ext cx="2644798" cy="4739457"/>
          </a:xfrm>
          <a:prstGeom prst="roundRect">
            <a:avLst>
              <a:gd name="adj" fmla="val 4118"/>
            </a:avLst>
          </a:prstGeom>
          <a:solidFill>
            <a:srgbClr val="FFF6D9"/>
          </a:solidFill>
          <a:ln w="12700">
            <a:noFill/>
            <a:prstDash val="solid"/>
          </a:ln>
        </p:spPr>
        <p:txBody>
          <a:bodyPr/>
          <a:lstStyle/>
          <a:p>
            <a:endParaRPr lang="es-ES"/>
          </a:p>
        </p:txBody>
      </p:sp>
      <p:sp>
        <p:nvSpPr>
          <p:cNvPr id="13" name="Marcador de texto 5">
            <a:extLst>
              <a:ext uri="{FF2B5EF4-FFF2-40B4-BE49-F238E27FC236}">
                <a16:creationId xmlns:a16="http://schemas.microsoft.com/office/drawing/2014/main" id="{642D1027-8A63-9E6E-89D1-4E3F11026D50}"/>
              </a:ext>
            </a:extLst>
          </p:cNvPr>
          <p:cNvSpPr>
            <a:spLocks noGrp="1"/>
          </p:cNvSpPr>
          <p:nvPr>
            <p:ph type="body" sz="quarter" idx="61" hasCustomPrompt="1"/>
          </p:nvPr>
        </p:nvSpPr>
        <p:spPr>
          <a:xfrm>
            <a:off x="3778380" y="1602970"/>
            <a:ext cx="2137056" cy="665668"/>
          </a:xfrm>
          <a:prstGeom prst="rect">
            <a:avLst/>
          </a:prstGeom>
        </p:spPr>
        <p:txBody>
          <a:bodyPr>
            <a:noAutofit/>
          </a:bodyPr>
          <a:lstStyle>
            <a:lvl1pPr marL="0" indent="0">
              <a:lnSpc>
                <a:spcPct val="130000"/>
              </a:lnSpc>
              <a:buNone/>
              <a:defRPr sz="1400" b="1" i="0">
                <a:solidFill>
                  <a:srgbClr val="75002C"/>
                </a:solidFill>
                <a:latin typeface="Mapfre Text" pitchFamily="2" charset="77"/>
              </a:defRPr>
            </a:lvl1pPr>
          </a:lstStyle>
          <a:p>
            <a:pPr lvl="0"/>
            <a:r>
              <a:rPr lang="es-ES"/>
              <a:t>Haga clic para modificar título</a:t>
            </a:r>
          </a:p>
        </p:txBody>
      </p:sp>
      <p:sp>
        <p:nvSpPr>
          <p:cNvPr id="18" name="Marcador de texto 5">
            <a:extLst>
              <a:ext uri="{FF2B5EF4-FFF2-40B4-BE49-F238E27FC236}">
                <a16:creationId xmlns:a16="http://schemas.microsoft.com/office/drawing/2014/main" id="{C21FBC6A-4673-3A92-953F-56423C0A8A03}"/>
              </a:ext>
            </a:extLst>
          </p:cNvPr>
          <p:cNvSpPr>
            <a:spLocks noGrp="1"/>
          </p:cNvSpPr>
          <p:nvPr>
            <p:ph type="body" sz="quarter" idx="62" hasCustomPrompt="1"/>
          </p:nvPr>
        </p:nvSpPr>
        <p:spPr>
          <a:xfrm>
            <a:off x="3766804" y="2463165"/>
            <a:ext cx="2160207" cy="3462477"/>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sz="1200" b="0" i="0">
                <a:solidFill>
                  <a:srgbClr val="2D373D"/>
                </a:solidFill>
                <a:latin typeface="Mapfre Text" pitchFamily="2" charset="77"/>
              </a:defRPr>
            </a:lvl1pPr>
            <a:lvl2pPr>
              <a:defRPr sz="1200"/>
            </a:lvl2pPr>
          </a:lstStyle>
          <a:p>
            <a:pPr lvl="0"/>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lvl="0"/>
            <a:endParaRPr lang="es-ES"/>
          </a:p>
        </p:txBody>
      </p:sp>
      <p:sp>
        <p:nvSpPr>
          <p:cNvPr id="19" name="Shape 7">
            <a:extLst>
              <a:ext uri="{FF2B5EF4-FFF2-40B4-BE49-F238E27FC236}">
                <a16:creationId xmlns:a16="http://schemas.microsoft.com/office/drawing/2014/main" id="{9B3D3602-A3AA-E706-8DB9-24D6E28BF504}"/>
              </a:ext>
            </a:extLst>
          </p:cNvPr>
          <p:cNvSpPr/>
          <p:nvPr userDrawn="1"/>
        </p:nvSpPr>
        <p:spPr>
          <a:xfrm>
            <a:off x="6337156" y="1380712"/>
            <a:ext cx="2644798" cy="4739457"/>
          </a:xfrm>
          <a:prstGeom prst="roundRect">
            <a:avLst>
              <a:gd name="adj" fmla="val 4118"/>
            </a:avLst>
          </a:prstGeom>
          <a:solidFill>
            <a:srgbClr val="DBF5F6"/>
          </a:solidFill>
          <a:ln w="12700">
            <a:noFill/>
            <a:prstDash val="solid"/>
          </a:ln>
        </p:spPr>
        <p:txBody>
          <a:bodyPr/>
          <a:lstStyle/>
          <a:p>
            <a:endParaRPr lang="es-ES"/>
          </a:p>
        </p:txBody>
      </p:sp>
      <p:sp>
        <p:nvSpPr>
          <p:cNvPr id="20" name="Marcador de texto 5">
            <a:extLst>
              <a:ext uri="{FF2B5EF4-FFF2-40B4-BE49-F238E27FC236}">
                <a16:creationId xmlns:a16="http://schemas.microsoft.com/office/drawing/2014/main" id="{8F604562-A30D-FC7B-41C7-18DF15494BF8}"/>
              </a:ext>
            </a:extLst>
          </p:cNvPr>
          <p:cNvSpPr>
            <a:spLocks noGrp="1"/>
          </p:cNvSpPr>
          <p:nvPr>
            <p:ph type="body" sz="quarter" idx="63" hasCustomPrompt="1"/>
          </p:nvPr>
        </p:nvSpPr>
        <p:spPr>
          <a:xfrm>
            <a:off x="6591028" y="1602970"/>
            <a:ext cx="2137056" cy="665668"/>
          </a:xfrm>
          <a:prstGeom prst="rect">
            <a:avLst/>
          </a:prstGeom>
        </p:spPr>
        <p:txBody>
          <a:bodyPr>
            <a:noAutofit/>
          </a:bodyPr>
          <a:lstStyle>
            <a:lvl1pPr marL="0" indent="0">
              <a:lnSpc>
                <a:spcPct val="130000"/>
              </a:lnSpc>
              <a:buNone/>
              <a:defRPr sz="1400" b="1" i="0">
                <a:solidFill>
                  <a:srgbClr val="75002C"/>
                </a:solidFill>
                <a:latin typeface="Mapfre Text" pitchFamily="2" charset="77"/>
              </a:defRPr>
            </a:lvl1pPr>
          </a:lstStyle>
          <a:p>
            <a:pPr lvl="0"/>
            <a:r>
              <a:rPr lang="es-ES"/>
              <a:t>Haga clic para modificar título</a:t>
            </a:r>
          </a:p>
        </p:txBody>
      </p:sp>
      <p:sp>
        <p:nvSpPr>
          <p:cNvPr id="21" name="Marcador de texto 5">
            <a:extLst>
              <a:ext uri="{FF2B5EF4-FFF2-40B4-BE49-F238E27FC236}">
                <a16:creationId xmlns:a16="http://schemas.microsoft.com/office/drawing/2014/main" id="{D1218BF1-D6F1-E1A4-9394-956D2660DC44}"/>
              </a:ext>
            </a:extLst>
          </p:cNvPr>
          <p:cNvSpPr>
            <a:spLocks noGrp="1"/>
          </p:cNvSpPr>
          <p:nvPr>
            <p:ph type="body" sz="quarter" idx="64" hasCustomPrompt="1"/>
          </p:nvPr>
        </p:nvSpPr>
        <p:spPr>
          <a:xfrm>
            <a:off x="6579452" y="2463165"/>
            <a:ext cx="2160207" cy="3462477"/>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sz="1200" b="0" i="0">
                <a:solidFill>
                  <a:srgbClr val="2D373D"/>
                </a:solidFill>
                <a:latin typeface="Mapfre Text" pitchFamily="2" charset="77"/>
              </a:defRPr>
            </a:lvl1pPr>
            <a:lvl2pPr>
              <a:defRPr sz="1200"/>
            </a:lvl2pPr>
          </a:lstStyle>
          <a:p>
            <a:pPr lvl="0"/>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lvl="0"/>
            <a:endParaRPr lang="es-ES"/>
          </a:p>
        </p:txBody>
      </p:sp>
      <p:sp>
        <p:nvSpPr>
          <p:cNvPr id="22" name="Shape 7">
            <a:extLst>
              <a:ext uri="{FF2B5EF4-FFF2-40B4-BE49-F238E27FC236}">
                <a16:creationId xmlns:a16="http://schemas.microsoft.com/office/drawing/2014/main" id="{96B4A0FB-98A2-1E5A-5B00-4E5A8E14411C}"/>
              </a:ext>
            </a:extLst>
          </p:cNvPr>
          <p:cNvSpPr/>
          <p:nvPr userDrawn="1"/>
        </p:nvSpPr>
        <p:spPr>
          <a:xfrm>
            <a:off x="9149804" y="1399815"/>
            <a:ext cx="2644798" cy="4739457"/>
          </a:xfrm>
          <a:prstGeom prst="roundRect">
            <a:avLst>
              <a:gd name="adj" fmla="val 4118"/>
            </a:avLst>
          </a:prstGeom>
          <a:solidFill>
            <a:srgbClr val="FFDBEA"/>
          </a:solidFill>
          <a:ln w="12700">
            <a:noFill/>
            <a:prstDash val="solid"/>
          </a:ln>
        </p:spPr>
        <p:txBody>
          <a:bodyPr/>
          <a:lstStyle/>
          <a:p>
            <a:endParaRPr lang="es-ES"/>
          </a:p>
        </p:txBody>
      </p:sp>
      <p:sp>
        <p:nvSpPr>
          <p:cNvPr id="23" name="Marcador de texto 5">
            <a:extLst>
              <a:ext uri="{FF2B5EF4-FFF2-40B4-BE49-F238E27FC236}">
                <a16:creationId xmlns:a16="http://schemas.microsoft.com/office/drawing/2014/main" id="{CDB8A207-1FA8-7FA5-5280-60CCA347116E}"/>
              </a:ext>
            </a:extLst>
          </p:cNvPr>
          <p:cNvSpPr>
            <a:spLocks noGrp="1"/>
          </p:cNvSpPr>
          <p:nvPr>
            <p:ph type="body" sz="quarter" idx="65" hasCustomPrompt="1"/>
          </p:nvPr>
        </p:nvSpPr>
        <p:spPr>
          <a:xfrm>
            <a:off x="9403676" y="1622073"/>
            <a:ext cx="2137056" cy="665668"/>
          </a:xfrm>
          <a:prstGeom prst="rect">
            <a:avLst/>
          </a:prstGeom>
        </p:spPr>
        <p:txBody>
          <a:bodyPr>
            <a:noAutofit/>
          </a:bodyPr>
          <a:lstStyle>
            <a:lvl1pPr marL="0" indent="0">
              <a:lnSpc>
                <a:spcPct val="130000"/>
              </a:lnSpc>
              <a:buNone/>
              <a:defRPr sz="1400" b="1" i="0">
                <a:solidFill>
                  <a:srgbClr val="75002C"/>
                </a:solidFill>
                <a:latin typeface="Mapfre Text" pitchFamily="2" charset="77"/>
              </a:defRPr>
            </a:lvl1pPr>
          </a:lstStyle>
          <a:p>
            <a:pPr lvl="0"/>
            <a:r>
              <a:rPr lang="es-ES"/>
              <a:t>Haga clic para modificar título</a:t>
            </a:r>
          </a:p>
        </p:txBody>
      </p:sp>
      <p:sp>
        <p:nvSpPr>
          <p:cNvPr id="24" name="Marcador de texto 5">
            <a:extLst>
              <a:ext uri="{FF2B5EF4-FFF2-40B4-BE49-F238E27FC236}">
                <a16:creationId xmlns:a16="http://schemas.microsoft.com/office/drawing/2014/main" id="{CFDDE734-8572-2B5F-5EE3-8F8DD8C791F3}"/>
              </a:ext>
            </a:extLst>
          </p:cNvPr>
          <p:cNvSpPr>
            <a:spLocks noGrp="1"/>
          </p:cNvSpPr>
          <p:nvPr>
            <p:ph type="body" sz="quarter" idx="66" hasCustomPrompt="1"/>
          </p:nvPr>
        </p:nvSpPr>
        <p:spPr>
          <a:xfrm>
            <a:off x="9392100" y="2482268"/>
            <a:ext cx="2160207" cy="3462477"/>
          </a:xfrm>
          <a:prstGeom prst="rect">
            <a:avLst/>
          </a:prstGeom>
        </p:spPr>
        <p:txBody>
          <a:bodyPr>
            <a:no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sz="1200" b="0" i="0">
                <a:solidFill>
                  <a:srgbClr val="2D373D"/>
                </a:solidFill>
                <a:latin typeface="Mapfre Text" pitchFamily="2" charset="77"/>
              </a:defRPr>
            </a:lvl1pPr>
            <a:lvl2pPr>
              <a:defRPr sz="1200"/>
            </a:lvl2pPr>
          </a:lstStyle>
          <a:p>
            <a:pPr lvl="0"/>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es-ES"/>
              <a:t> Haga clic para modificar texto</a:t>
            </a:r>
          </a:p>
          <a:p>
            <a:pPr lvl="0"/>
            <a:endParaRPr lang="es-ES"/>
          </a:p>
        </p:txBody>
      </p:sp>
      <p:pic>
        <p:nvPicPr>
          <p:cNvPr id="2" name="Gráfico 1">
            <a:extLst>
              <a:ext uri="{FF2B5EF4-FFF2-40B4-BE49-F238E27FC236}">
                <a16:creationId xmlns:a16="http://schemas.microsoft.com/office/drawing/2014/main" id="{58C44029-C69B-1C1D-7ED0-C528609101C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420879" y="79144"/>
            <a:ext cx="3548870" cy="820102"/>
          </a:xfrm>
          <a:prstGeom prst="rect">
            <a:avLst/>
          </a:prstGeom>
        </p:spPr>
      </p:pic>
    </p:spTree>
    <p:extLst>
      <p:ext uri="{BB962C8B-B14F-4D97-AF65-F5344CB8AC3E}">
        <p14:creationId xmlns:p14="http://schemas.microsoft.com/office/powerpoint/2010/main" val="414656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CION rojo trebol 1">
    <p:bg>
      <p:bgPr>
        <a:solidFill>
          <a:srgbClr val="FB002C"/>
        </a:solidFill>
        <a:effectLst/>
      </p:bgPr>
    </p:bg>
    <p:spTree>
      <p:nvGrpSpPr>
        <p:cNvPr id="1" name=""/>
        <p:cNvGrpSpPr/>
        <p:nvPr/>
      </p:nvGrpSpPr>
      <p:grpSpPr>
        <a:xfrm>
          <a:off x="0" y="0"/>
          <a:ext cx="0" cy="0"/>
          <a:chOff x="0" y="0"/>
          <a:chExt cx="0" cy="0"/>
        </a:xfrm>
      </p:grpSpPr>
      <p:pic>
        <p:nvPicPr>
          <p:cNvPr id="5" name="Imagen 4" descr="Patrón de fondo&#10;&#10;El contenido generado por IA puede ser incorrecto.">
            <a:extLst>
              <a:ext uri="{FF2B5EF4-FFF2-40B4-BE49-F238E27FC236}">
                <a16:creationId xmlns:a16="http://schemas.microsoft.com/office/drawing/2014/main" id="{2924FE3D-ACA1-3173-ED51-F3597F40907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ítulo 1">
            <a:extLst>
              <a:ext uri="{FF2B5EF4-FFF2-40B4-BE49-F238E27FC236}">
                <a16:creationId xmlns:a16="http://schemas.microsoft.com/office/drawing/2014/main" id="{F2F43DB2-7186-BF2F-880A-DD618AC8218E}"/>
              </a:ext>
            </a:extLst>
          </p:cNvPr>
          <p:cNvSpPr>
            <a:spLocks noGrp="1"/>
          </p:cNvSpPr>
          <p:nvPr>
            <p:ph type="title" hasCustomPrompt="1"/>
          </p:nvPr>
        </p:nvSpPr>
        <p:spPr>
          <a:xfrm>
            <a:off x="1162904" y="2369746"/>
            <a:ext cx="10190896" cy="1325563"/>
          </a:xfrm>
        </p:spPr>
        <p:txBody>
          <a:bodyPr>
            <a:normAutofit/>
          </a:bodyPr>
          <a:lstStyle>
            <a:lvl1pPr>
              <a:defRPr sz="4000" b="0" i="0">
                <a:solidFill>
                  <a:schemeClr val="bg1"/>
                </a:solidFill>
                <a:latin typeface="Mapfre Text Medium" pitchFamily="2" charset="77"/>
              </a:defRPr>
            </a:lvl1pPr>
          </a:lstStyle>
          <a:p>
            <a:r>
              <a:rPr lang="es-ES"/>
              <a:t>Haga clic para agregar título</a:t>
            </a:r>
          </a:p>
        </p:txBody>
      </p:sp>
      <p:sp>
        <p:nvSpPr>
          <p:cNvPr id="12" name="Marcador de texto 11">
            <a:extLst>
              <a:ext uri="{FF2B5EF4-FFF2-40B4-BE49-F238E27FC236}">
                <a16:creationId xmlns:a16="http://schemas.microsoft.com/office/drawing/2014/main" id="{11679F68-025B-1606-CAE6-AAF8B0FB71F6}"/>
              </a:ext>
            </a:extLst>
          </p:cNvPr>
          <p:cNvSpPr>
            <a:spLocks noGrp="1"/>
          </p:cNvSpPr>
          <p:nvPr>
            <p:ph type="body" sz="quarter" idx="10" hasCustomPrompt="1"/>
          </p:nvPr>
        </p:nvSpPr>
        <p:spPr>
          <a:xfrm>
            <a:off x="1163638" y="3695700"/>
            <a:ext cx="10190162" cy="571500"/>
          </a:xfrm>
          <a:prstGeom prst="rect">
            <a:avLst/>
          </a:prstGeom>
        </p:spPr>
        <p:txBody>
          <a:bodyPr>
            <a:normAutofit/>
          </a:bodyPr>
          <a:lstStyle>
            <a:lvl1pPr marL="0" indent="0">
              <a:buNone/>
              <a:defRPr sz="1800" b="0" i="0">
                <a:solidFill>
                  <a:schemeClr val="bg1"/>
                </a:solidFill>
                <a:latin typeface="Mapfre Text" pitchFamily="2" charset="77"/>
              </a:defRPr>
            </a:lvl1pPr>
          </a:lstStyle>
          <a:p>
            <a:pPr lvl="0"/>
            <a:r>
              <a:rPr lang="es-ES"/>
              <a:t>HAGA CLIC PARA AGREGAR SUBTÍTULO</a:t>
            </a:r>
          </a:p>
        </p:txBody>
      </p:sp>
      <p:pic>
        <p:nvPicPr>
          <p:cNvPr id="4" name="Gráfico 3">
            <a:extLst>
              <a:ext uri="{FF2B5EF4-FFF2-40B4-BE49-F238E27FC236}">
                <a16:creationId xmlns:a16="http://schemas.microsoft.com/office/drawing/2014/main" id="{613BDAB8-B4B9-447C-D193-5BBA08767267}"/>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756652" y="6002599"/>
            <a:ext cx="3195015" cy="738330"/>
          </a:xfrm>
          <a:prstGeom prst="rect">
            <a:avLst/>
          </a:prstGeom>
        </p:spPr>
      </p:pic>
    </p:spTree>
    <p:extLst>
      <p:ext uri="{BB962C8B-B14F-4D97-AF65-F5344CB8AC3E}">
        <p14:creationId xmlns:p14="http://schemas.microsoft.com/office/powerpoint/2010/main" val="9393554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olumnas texto + bloque color rojo  izda con titulo aparte">
    <p:spTree>
      <p:nvGrpSpPr>
        <p:cNvPr id="1" name=""/>
        <p:cNvGrpSpPr/>
        <p:nvPr/>
      </p:nvGrpSpPr>
      <p:grpSpPr>
        <a:xfrm>
          <a:off x="0" y="0"/>
          <a:ext cx="0" cy="0"/>
          <a:chOff x="0" y="0"/>
          <a:chExt cx="0" cy="0"/>
        </a:xfrm>
      </p:grpSpPr>
      <p:sp>
        <p:nvSpPr>
          <p:cNvPr id="8" name="Round Diagonal Corner of Rectangle 3">
            <a:extLst>
              <a:ext uri="{FF2B5EF4-FFF2-40B4-BE49-F238E27FC236}">
                <a16:creationId xmlns:a16="http://schemas.microsoft.com/office/drawing/2014/main" id="{295463FF-D099-C660-4290-5349BEBF2321}"/>
              </a:ext>
            </a:extLst>
          </p:cNvPr>
          <p:cNvSpPr/>
          <p:nvPr userDrawn="1"/>
        </p:nvSpPr>
        <p:spPr>
          <a:xfrm>
            <a:off x="371118" y="2137893"/>
            <a:ext cx="7600906" cy="4172755"/>
          </a:xfrm>
          <a:prstGeom prst="round2DiagRect">
            <a:avLst>
              <a:gd name="adj1" fmla="val 3913"/>
              <a:gd name="adj2" fmla="val 4409"/>
            </a:avLst>
          </a:prstGeom>
          <a:solidFill>
            <a:srgbClr val="FB00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1" name="Text Placeholder 7">
            <a:extLst>
              <a:ext uri="{FF2B5EF4-FFF2-40B4-BE49-F238E27FC236}">
                <a16:creationId xmlns:a16="http://schemas.microsoft.com/office/drawing/2014/main" id="{99906548-311A-956F-1211-529159AE1E99}"/>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9" name="Marcador de texto 5">
            <a:extLst>
              <a:ext uri="{FF2B5EF4-FFF2-40B4-BE49-F238E27FC236}">
                <a16:creationId xmlns:a16="http://schemas.microsoft.com/office/drawing/2014/main" id="{D9BE8D38-EF63-9CF8-F287-1DA4D4B0B779}"/>
              </a:ext>
            </a:extLst>
          </p:cNvPr>
          <p:cNvSpPr>
            <a:spLocks noGrp="1"/>
          </p:cNvSpPr>
          <p:nvPr>
            <p:ph type="body" sz="quarter" idx="60" hasCustomPrompt="1"/>
          </p:nvPr>
        </p:nvSpPr>
        <p:spPr>
          <a:xfrm>
            <a:off x="8153986" y="1227465"/>
            <a:ext cx="3593513" cy="463290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20" name="Marcador de texto 5">
            <a:extLst>
              <a:ext uri="{FF2B5EF4-FFF2-40B4-BE49-F238E27FC236}">
                <a16:creationId xmlns:a16="http://schemas.microsoft.com/office/drawing/2014/main" id="{B2EF29A6-91C8-6834-5BDC-6884BA2DF5F8}"/>
              </a:ext>
            </a:extLst>
          </p:cNvPr>
          <p:cNvSpPr>
            <a:spLocks noGrp="1"/>
          </p:cNvSpPr>
          <p:nvPr>
            <p:ph type="body" sz="quarter" idx="54" hasCustomPrompt="1"/>
          </p:nvPr>
        </p:nvSpPr>
        <p:spPr>
          <a:xfrm>
            <a:off x="444097" y="1577812"/>
            <a:ext cx="6933458" cy="329858"/>
          </a:xfrm>
          <a:prstGeom prst="rect">
            <a:avLst/>
          </a:prstGeom>
        </p:spPr>
        <p:txBody>
          <a:bodyPr>
            <a:noAutofit/>
          </a:bodyPr>
          <a:lstStyle>
            <a:lvl1pPr marL="0" indent="0">
              <a:buNone/>
              <a:defRPr sz="1800" b="0" i="0">
                <a:solidFill>
                  <a:srgbClr val="40000B"/>
                </a:solidFill>
                <a:latin typeface="Mapfre Text" pitchFamily="2" charset="77"/>
              </a:defRPr>
            </a:lvl1pPr>
          </a:lstStyle>
          <a:p>
            <a:pPr lvl="0"/>
            <a:r>
              <a:rPr lang="es-ES"/>
              <a:t>HAGA CLIC PARA MODIFICAR TÍTULO</a:t>
            </a:r>
          </a:p>
        </p:txBody>
      </p:sp>
      <p:sp>
        <p:nvSpPr>
          <p:cNvPr id="21" name="Marcador de texto 5">
            <a:extLst>
              <a:ext uri="{FF2B5EF4-FFF2-40B4-BE49-F238E27FC236}">
                <a16:creationId xmlns:a16="http://schemas.microsoft.com/office/drawing/2014/main" id="{870D31F9-4AF4-839F-97D8-8D5FDF687CE4}"/>
              </a:ext>
            </a:extLst>
          </p:cNvPr>
          <p:cNvSpPr>
            <a:spLocks noGrp="1"/>
          </p:cNvSpPr>
          <p:nvPr>
            <p:ph type="body" sz="quarter" idx="61" hasCustomPrompt="1"/>
          </p:nvPr>
        </p:nvSpPr>
        <p:spPr>
          <a:xfrm>
            <a:off x="444097" y="856909"/>
            <a:ext cx="6933458" cy="538143"/>
          </a:xfrm>
          <a:prstGeom prst="rect">
            <a:avLst/>
          </a:prstGeom>
        </p:spPr>
        <p:txBody>
          <a:bodyPr>
            <a:noAutofit/>
          </a:bodyPr>
          <a:lstStyle>
            <a:lvl1pPr marL="0" indent="0">
              <a:buNone/>
              <a:defRPr sz="3200" b="0" i="0">
                <a:solidFill>
                  <a:srgbClr val="FB002C"/>
                </a:solidFill>
                <a:latin typeface="Mapfre Text" pitchFamily="2" charset="77"/>
              </a:defRPr>
            </a:lvl1pPr>
          </a:lstStyle>
          <a:p>
            <a:pPr lvl="0"/>
            <a:r>
              <a:rPr lang="es-ES"/>
              <a:t>Haga clic para modificar título</a:t>
            </a:r>
          </a:p>
        </p:txBody>
      </p:sp>
      <p:sp>
        <p:nvSpPr>
          <p:cNvPr id="22" name="Marcador de texto 5">
            <a:extLst>
              <a:ext uri="{FF2B5EF4-FFF2-40B4-BE49-F238E27FC236}">
                <a16:creationId xmlns:a16="http://schemas.microsoft.com/office/drawing/2014/main" id="{89F23930-5582-1718-CAC6-BD999153B86E}"/>
              </a:ext>
            </a:extLst>
          </p:cNvPr>
          <p:cNvSpPr>
            <a:spLocks noGrp="1"/>
          </p:cNvSpPr>
          <p:nvPr>
            <p:ph type="body" sz="quarter" idx="62" hasCustomPrompt="1"/>
          </p:nvPr>
        </p:nvSpPr>
        <p:spPr>
          <a:xfrm>
            <a:off x="741804" y="2682194"/>
            <a:ext cx="6928501" cy="3172802"/>
          </a:xfrm>
          <a:prstGeom prst="rect">
            <a:avLst/>
          </a:prstGeom>
        </p:spPr>
        <p:txBody>
          <a:bodyPr>
            <a:noAutofit/>
          </a:bodyPr>
          <a:lstStyle>
            <a:lvl1pPr marL="0" indent="0">
              <a:lnSpc>
                <a:spcPct val="130000"/>
              </a:lnSpc>
              <a:buNone/>
              <a:defRPr sz="1200" b="0" i="0">
                <a:solidFill>
                  <a:schemeClr val="bg1"/>
                </a:solidFill>
                <a:latin typeface="Mapfre Text" pitchFamily="2" charset="77"/>
              </a:defRPr>
            </a:lvl1pPr>
          </a:lstStyle>
          <a:p>
            <a:pPr lvl="0"/>
            <a:r>
              <a:rPr lang="es-ES"/>
              <a:t>Haga clic para modificar texto</a:t>
            </a:r>
          </a:p>
        </p:txBody>
      </p:sp>
      <p:pic>
        <p:nvPicPr>
          <p:cNvPr id="3" name="Gráfico 2">
            <a:extLst>
              <a:ext uri="{FF2B5EF4-FFF2-40B4-BE49-F238E27FC236}">
                <a16:creationId xmlns:a16="http://schemas.microsoft.com/office/drawing/2014/main" id="{65EE2F2B-34EB-943A-5F48-230365158F9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3137319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2 columnas texto + bloque color rojo  izda con titulo aparte ROSA">
    <p:spTree>
      <p:nvGrpSpPr>
        <p:cNvPr id="1" name=""/>
        <p:cNvGrpSpPr/>
        <p:nvPr/>
      </p:nvGrpSpPr>
      <p:grpSpPr>
        <a:xfrm>
          <a:off x="0" y="0"/>
          <a:ext cx="0" cy="0"/>
          <a:chOff x="0" y="0"/>
          <a:chExt cx="0" cy="0"/>
        </a:xfrm>
      </p:grpSpPr>
      <p:sp>
        <p:nvSpPr>
          <p:cNvPr id="8" name="Round Diagonal Corner of Rectangle 3">
            <a:extLst>
              <a:ext uri="{FF2B5EF4-FFF2-40B4-BE49-F238E27FC236}">
                <a16:creationId xmlns:a16="http://schemas.microsoft.com/office/drawing/2014/main" id="{295463FF-D099-C660-4290-5349BEBF2321}"/>
              </a:ext>
            </a:extLst>
          </p:cNvPr>
          <p:cNvSpPr/>
          <p:nvPr userDrawn="1"/>
        </p:nvSpPr>
        <p:spPr>
          <a:xfrm>
            <a:off x="7362335" y="1366888"/>
            <a:ext cx="4616080" cy="4751108"/>
          </a:xfrm>
          <a:prstGeom prst="round2DiagRect">
            <a:avLst>
              <a:gd name="adj1" fmla="val 3913"/>
              <a:gd name="adj2" fmla="val 4409"/>
            </a:avLst>
          </a:prstGeom>
          <a:solidFill>
            <a:srgbClr val="FFD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1" name="Text Placeholder 7">
            <a:extLst>
              <a:ext uri="{FF2B5EF4-FFF2-40B4-BE49-F238E27FC236}">
                <a16:creationId xmlns:a16="http://schemas.microsoft.com/office/drawing/2014/main" id="{99906548-311A-956F-1211-529159AE1E99}"/>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22" name="Marcador de texto 5">
            <a:extLst>
              <a:ext uri="{FF2B5EF4-FFF2-40B4-BE49-F238E27FC236}">
                <a16:creationId xmlns:a16="http://schemas.microsoft.com/office/drawing/2014/main" id="{89F23930-5582-1718-CAC6-BD999153B86E}"/>
              </a:ext>
            </a:extLst>
          </p:cNvPr>
          <p:cNvSpPr>
            <a:spLocks noGrp="1"/>
          </p:cNvSpPr>
          <p:nvPr>
            <p:ph type="body" sz="quarter" idx="62" hasCustomPrompt="1"/>
          </p:nvPr>
        </p:nvSpPr>
        <p:spPr>
          <a:xfrm>
            <a:off x="7786539" y="2037190"/>
            <a:ext cx="3960959" cy="2987297"/>
          </a:xfrm>
          <a:prstGeom prst="rect">
            <a:avLst/>
          </a:prstGeom>
        </p:spPr>
        <p:txBody>
          <a:bodyPr>
            <a:noAutofit/>
          </a:bodyPr>
          <a:lstStyle>
            <a:lvl1pPr marL="0" indent="0">
              <a:lnSpc>
                <a:spcPct val="130000"/>
              </a:lnSpc>
              <a:buNone/>
              <a:defRPr sz="1200" b="0" i="0">
                <a:solidFill>
                  <a:srgbClr val="DF0027"/>
                </a:solidFill>
                <a:latin typeface="Mapfre Text" pitchFamily="2" charset="77"/>
              </a:defRPr>
            </a:lvl1pPr>
          </a:lstStyle>
          <a:p>
            <a:pPr lvl="0"/>
            <a:r>
              <a:rPr lang="es-ES"/>
              <a:t>Haga clic para modificar texto</a:t>
            </a:r>
          </a:p>
        </p:txBody>
      </p:sp>
      <p:sp>
        <p:nvSpPr>
          <p:cNvPr id="3" name="Picture Placeholder 2">
            <a:extLst>
              <a:ext uri="{FF2B5EF4-FFF2-40B4-BE49-F238E27FC236}">
                <a16:creationId xmlns:a16="http://schemas.microsoft.com/office/drawing/2014/main" id="{80312171-98AA-224D-FD71-595BFFB46B54}"/>
              </a:ext>
            </a:extLst>
          </p:cNvPr>
          <p:cNvSpPr>
            <a:spLocks noGrp="1"/>
          </p:cNvSpPr>
          <p:nvPr>
            <p:ph type="pic" sz="quarter" idx="18"/>
          </p:nvPr>
        </p:nvSpPr>
        <p:spPr>
          <a:xfrm>
            <a:off x="444096" y="1366888"/>
            <a:ext cx="6687321" cy="4751108"/>
          </a:xfrm>
          <a:prstGeom prst="round2DiagRect">
            <a:avLst>
              <a:gd name="adj1" fmla="val 5357"/>
              <a:gd name="adj2" fmla="val 4489"/>
            </a:avLst>
          </a:prstGeom>
          <a:ln w="25400">
            <a:noFill/>
          </a:ln>
        </p:spPr>
        <p:txBody>
          <a:bodyPr>
            <a:normAutofit/>
          </a:bodyPr>
          <a:lstStyle>
            <a:lvl1pPr>
              <a:defRPr sz="2000" b="0" i="0">
                <a:latin typeface="Mapfre Text" pitchFamily="2" charset="77"/>
              </a:defRPr>
            </a:lvl1pPr>
          </a:lstStyle>
          <a:p>
            <a:endParaRPr lang="en-ES"/>
          </a:p>
        </p:txBody>
      </p:sp>
      <p:sp>
        <p:nvSpPr>
          <p:cNvPr id="4" name="Rectángulo redondeado 3">
            <a:extLst>
              <a:ext uri="{FF2B5EF4-FFF2-40B4-BE49-F238E27FC236}">
                <a16:creationId xmlns:a16="http://schemas.microsoft.com/office/drawing/2014/main" id="{EFB62451-0539-7051-76A8-CE3DFB2B965E}"/>
              </a:ext>
            </a:extLst>
          </p:cNvPr>
          <p:cNvSpPr/>
          <p:nvPr userDrawn="1"/>
        </p:nvSpPr>
        <p:spPr>
          <a:xfrm>
            <a:off x="7852528" y="5231876"/>
            <a:ext cx="3280528" cy="45248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texto 5">
            <a:extLst>
              <a:ext uri="{FF2B5EF4-FFF2-40B4-BE49-F238E27FC236}">
                <a16:creationId xmlns:a16="http://schemas.microsoft.com/office/drawing/2014/main" id="{045ECEEF-A173-4E96-FA76-6947173A3BF3}"/>
              </a:ext>
            </a:extLst>
          </p:cNvPr>
          <p:cNvSpPr>
            <a:spLocks noGrp="1"/>
          </p:cNvSpPr>
          <p:nvPr>
            <p:ph type="body" sz="quarter" idx="64" hasCustomPrompt="1"/>
          </p:nvPr>
        </p:nvSpPr>
        <p:spPr>
          <a:xfrm>
            <a:off x="8102337" y="5289437"/>
            <a:ext cx="2879889" cy="281804"/>
          </a:xfrm>
          <a:prstGeom prst="rect">
            <a:avLst/>
          </a:prstGeom>
        </p:spPr>
        <p:txBody>
          <a:bodyPr>
            <a:noAutofit/>
          </a:bodyPr>
          <a:lstStyle>
            <a:lvl1pPr marL="0" indent="0" algn="ctr">
              <a:lnSpc>
                <a:spcPct val="130000"/>
              </a:lnSpc>
              <a:buNone/>
              <a:defRPr sz="1200" b="0" i="0">
                <a:solidFill>
                  <a:schemeClr val="bg1"/>
                </a:solidFill>
                <a:latin typeface="Mapfre Text" pitchFamily="2" charset="77"/>
              </a:defRPr>
            </a:lvl1pPr>
          </a:lstStyle>
          <a:p>
            <a:pPr lvl="0"/>
            <a:r>
              <a:rPr lang="es-ES"/>
              <a:t>Haga clic para modificar texto</a:t>
            </a:r>
          </a:p>
        </p:txBody>
      </p:sp>
      <p:pic>
        <p:nvPicPr>
          <p:cNvPr id="6" name="Gráfico 5">
            <a:extLst>
              <a:ext uri="{FF2B5EF4-FFF2-40B4-BE49-F238E27FC236}">
                <a16:creationId xmlns:a16="http://schemas.microsoft.com/office/drawing/2014/main" id="{197D6702-9B01-BEA0-224F-05606C1BEAE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60244" y="546786"/>
            <a:ext cx="3548870" cy="820102"/>
          </a:xfrm>
          <a:prstGeom prst="rect">
            <a:avLst/>
          </a:prstGeom>
        </p:spPr>
      </p:pic>
    </p:spTree>
    <p:extLst>
      <p:ext uri="{BB962C8B-B14F-4D97-AF65-F5344CB8AC3E}">
        <p14:creationId xmlns:p14="http://schemas.microsoft.com/office/powerpoint/2010/main" val="5332763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o + foto horiz + bloque color rojo">
    <p:spTree>
      <p:nvGrpSpPr>
        <p:cNvPr id="1" name=""/>
        <p:cNvGrpSpPr/>
        <p:nvPr/>
      </p:nvGrpSpPr>
      <p:grpSpPr>
        <a:xfrm>
          <a:off x="0" y="0"/>
          <a:ext cx="0" cy="0"/>
          <a:chOff x="0" y="0"/>
          <a:chExt cx="0" cy="0"/>
        </a:xfrm>
      </p:grpSpPr>
      <p:sp>
        <p:nvSpPr>
          <p:cNvPr id="5" name="Round Diagonal Corner of Rectangle 3">
            <a:extLst>
              <a:ext uri="{FF2B5EF4-FFF2-40B4-BE49-F238E27FC236}">
                <a16:creationId xmlns:a16="http://schemas.microsoft.com/office/drawing/2014/main" id="{9B071698-0CC9-AB3F-54BF-F19206E4AEDE}"/>
              </a:ext>
            </a:extLst>
          </p:cNvPr>
          <p:cNvSpPr/>
          <p:nvPr userDrawn="1"/>
        </p:nvSpPr>
        <p:spPr>
          <a:xfrm>
            <a:off x="6371858" y="337830"/>
            <a:ext cx="5433598" cy="5633679"/>
          </a:xfrm>
          <a:prstGeom prst="round2DiagRect">
            <a:avLst>
              <a:gd name="adj1" fmla="val 2931"/>
              <a:gd name="adj2" fmla="val 3552"/>
            </a:avLst>
          </a:prstGeom>
          <a:solidFill>
            <a:srgbClr val="FB00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b="0" i="0">
              <a:latin typeface="Mapfre Text" pitchFamily="2" charset="77"/>
            </a:endParaRPr>
          </a:p>
        </p:txBody>
      </p:sp>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13" name="Marcador de texto 5">
            <a:extLst>
              <a:ext uri="{FF2B5EF4-FFF2-40B4-BE49-F238E27FC236}">
                <a16:creationId xmlns:a16="http://schemas.microsoft.com/office/drawing/2014/main" id="{0D064F18-0B8F-7BC2-02F1-B2A143A8715C}"/>
              </a:ext>
            </a:extLst>
          </p:cNvPr>
          <p:cNvSpPr>
            <a:spLocks noGrp="1"/>
          </p:cNvSpPr>
          <p:nvPr>
            <p:ph type="body" sz="quarter" idx="60" hasCustomPrompt="1"/>
          </p:nvPr>
        </p:nvSpPr>
        <p:spPr>
          <a:xfrm>
            <a:off x="447754" y="556436"/>
            <a:ext cx="5543912" cy="3179223"/>
          </a:xfrm>
          <a:prstGeom prst="rect">
            <a:avLst/>
          </a:prstGeom>
        </p:spPr>
        <p:txBody>
          <a:bodyPr>
            <a:noAutofit/>
          </a:bodyPr>
          <a:lstStyle>
            <a:lvl1pPr marL="0" indent="0">
              <a:lnSpc>
                <a:spcPct val="130000"/>
              </a:lnSpc>
              <a:buNone/>
              <a:defRPr sz="1200" b="0" i="0">
                <a:solidFill>
                  <a:srgbClr val="2D373D"/>
                </a:solidFill>
                <a:latin typeface="Mapfre Text" pitchFamily="2" charset="77"/>
              </a:defRPr>
            </a:lvl1pPr>
          </a:lstStyle>
          <a:p>
            <a:pPr lvl="0"/>
            <a:r>
              <a:rPr lang="es-ES"/>
              <a:t>Haga clic para modificar texto</a:t>
            </a:r>
          </a:p>
        </p:txBody>
      </p:sp>
      <p:sp>
        <p:nvSpPr>
          <p:cNvPr id="15" name="Marcador de texto 5">
            <a:extLst>
              <a:ext uri="{FF2B5EF4-FFF2-40B4-BE49-F238E27FC236}">
                <a16:creationId xmlns:a16="http://schemas.microsoft.com/office/drawing/2014/main" id="{E4A92C89-2B3C-9EB7-28FD-2FE32AA947F6}"/>
              </a:ext>
            </a:extLst>
          </p:cNvPr>
          <p:cNvSpPr>
            <a:spLocks noGrp="1"/>
          </p:cNvSpPr>
          <p:nvPr>
            <p:ph type="body" sz="quarter" idx="61" hasCustomPrompt="1"/>
          </p:nvPr>
        </p:nvSpPr>
        <p:spPr>
          <a:xfrm>
            <a:off x="6746060" y="682580"/>
            <a:ext cx="4698824" cy="5035640"/>
          </a:xfrm>
          <a:prstGeom prst="rect">
            <a:avLst/>
          </a:prstGeom>
        </p:spPr>
        <p:txBody>
          <a:bodyPr>
            <a:noAutofit/>
          </a:bodyPr>
          <a:lstStyle>
            <a:lvl1pPr marL="0" indent="0">
              <a:lnSpc>
                <a:spcPct val="130000"/>
              </a:lnSpc>
              <a:buNone/>
              <a:defRPr sz="1200" b="0" i="0">
                <a:solidFill>
                  <a:schemeClr val="bg1"/>
                </a:solidFill>
                <a:latin typeface="Mapfre Text" pitchFamily="2" charset="77"/>
              </a:defRPr>
            </a:lvl1pPr>
          </a:lstStyle>
          <a:p>
            <a:pPr lvl="0"/>
            <a:r>
              <a:rPr lang="es-ES"/>
              <a:t>Haga clic para modificar texto</a:t>
            </a:r>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8" name="Picture Placeholder 2">
            <a:extLst>
              <a:ext uri="{FF2B5EF4-FFF2-40B4-BE49-F238E27FC236}">
                <a16:creationId xmlns:a16="http://schemas.microsoft.com/office/drawing/2014/main" id="{EEFA3EEB-7810-E1F1-E501-67A65452F711}"/>
              </a:ext>
            </a:extLst>
          </p:cNvPr>
          <p:cNvSpPr>
            <a:spLocks noGrp="1"/>
          </p:cNvSpPr>
          <p:nvPr>
            <p:ph type="pic" sz="quarter" idx="58"/>
          </p:nvPr>
        </p:nvSpPr>
        <p:spPr>
          <a:xfrm>
            <a:off x="444097" y="3911340"/>
            <a:ext cx="5543912" cy="2060169"/>
          </a:xfrm>
          <a:prstGeom prst="round2DiagRect">
            <a:avLst>
              <a:gd name="adj1" fmla="val 4983"/>
              <a:gd name="adj2" fmla="val 6654"/>
            </a:avLst>
          </a:prstGeom>
          <a:ln w="25400">
            <a:noFill/>
          </a:ln>
        </p:spPr>
        <p:txBody>
          <a:bodyPr>
            <a:normAutofit/>
          </a:bodyPr>
          <a:lstStyle>
            <a:lvl1pPr>
              <a:defRPr sz="2000" b="0" i="0">
                <a:latin typeface="Mapfre Text" pitchFamily="2" charset="77"/>
              </a:defRPr>
            </a:lvl1pPr>
          </a:lstStyle>
          <a:p>
            <a:endParaRPr lang="en-ES"/>
          </a:p>
        </p:txBody>
      </p:sp>
      <p:pic>
        <p:nvPicPr>
          <p:cNvPr id="4" name="Gráfico 3">
            <a:extLst>
              <a:ext uri="{FF2B5EF4-FFF2-40B4-BE49-F238E27FC236}">
                <a16:creationId xmlns:a16="http://schemas.microsoft.com/office/drawing/2014/main" id="{C52AEB6E-3BDD-3A8C-33F8-825654A530E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038620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exto grande fondo blanco">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 name="Marcador de texto 5">
            <a:extLst>
              <a:ext uri="{FF2B5EF4-FFF2-40B4-BE49-F238E27FC236}">
                <a16:creationId xmlns:a16="http://schemas.microsoft.com/office/drawing/2014/main" id="{29BA83E8-86A5-5F3E-28B2-CC80578BB6CB}"/>
              </a:ext>
            </a:extLst>
          </p:cNvPr>
          <p:cNvSpPr>
            <a:spLocks noGrp="1"/>
          </p:cNvSpPr>
          <p:nvPr>
            <p:ph type="body" sz="quarter" idx="54" hasCustomPrompt="1"/>
          </p:nvPr>
        </p:nvSpPr>
        <p:spPr>
          <a:xfrm>
            <a:off x="1994137" y="2687726"/>
            <a:ext cx="9630684" cy="570482"/>
          </a:xfrm>
          <a:prstGeom prst="rect">
            <a:avLst/>
          </a:prstGeom>
        </p:spPr>
        <p:txBody>
          <a:bodyPr>
            <a:noAutofit/>
          </a:bodyPr>
          <a:lstStyle>
            <a:lvl1pPr marL="0" indent="0" algn="l">
              <a:buNone/>
              <a:defRPr sz="48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A3A1DCEA-61EA-2FCF-7BF6-8EE5A9AA7008}"/>
              </a:ext>
            </a:extLst>
          </p:cNvPr>
          <p:cNvSpPr>
            <a:spLocks noGrp="1"/>
          </p:cNvSpPr>
          <p:nvPr>
            <p:ph type="body" sz="quarter" idx="64" hasCustomPrompt="1"/>
          </p:nvPr>
        </p:nvSpPr>
        <p:spPr>
          <a:xfrm>
            <a:off x="1994137" y="3444470"/>
            <a:ext cx="9630684" cy="570482"/>
          </a:xfrm>
          <a:prstGeom prst="rect">
            <a:avLst/>
          </a:prstGeom>
        </p:spPr>
        <p:txBody>
          <a:bodyPr>
            <a:noAutofit/>
          </a:bodyPr>
          <a:lstStyle>
            <a:lvl1pPr marL="0" indent="0" algn="l">
              <a:buNone/>
              <a:defRPr sz="4800" b="0" i="0">
                <a:solidFill>
                  <a:srgbClr val="600011"/>
                </a:solidFill>
                <a:latin typeface="Mapfre Text" pitchFamily="2" charset="77"/>
              </a:defRPr>
            </a:lvl1pPr>
          </a:lstStyle>
          <a:p>
            <a:pPr lvl="0"/>
            <a:r>
              <a:rPr lang="es-ES"/>
              <a:t>haga clic para modificar título</a:t>
            </a:r>
          </a:p>
        </p:txBody>
      </p:sp>
      <p:pic>
        <p:nvPicPr>
          <p:cNvPr id="4" name="Gráfico 3">
            <a:extLst>
              <a:ext uri="{FF2B5EF4-FFF2-40B4-BE49-F238E27FC236}">
                <a16:creationId xmlns:a16="http://schemas.microsoft.com/office/drawing/2014/main" id="{6C50DFDC-7789-CED8-3EAC-8B7740AEEA9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9887879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exto grande fondo blanco_con trebol">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 name="Marcador de texto 5">
            <a:extLst>
              <a:ext uri="{FF2B5EF4-FFF2-40B4-BE49-F238E27FC236}">
                <a16:creationId xmlns:a16="http://schemas.microsoft.com/office/drawing/2014/main" id="{29BA83E8-86A5-5F3E-28B2-CC80578BB6CB}"/>
              </a:ext>
            </a:extLst>
          </p:cNvPr>
          <p:cNvSpPr>
            <a:spLocks noGrp="1"/>
          </p:cNvSpPr>
          <p:nvPr>
            <p:ph type="body" sz="quarter" idx="54" hasCustomPrompt="1"/>
          </p:nvPr>
        </p:nvSpPr>
        <p:spPr>
          <a:xfrm>
            <a:off x="1994137" y="2687726"/>
            <a:ext cx="9630684" cy="570482"/>
          </a:xfrm>
          <a:prstGeom prst="rect">
            <a:avLst/>
          </a:prstGeom>
        </p:spPr>
        <p:txBody>
          <a:bodyPr>
            <a:noAutofit/>
          </a:bodyPr>
          <a:lstStyle>
            <a:lvl1pPr marL="0" indent="0" algn="l">
              <a:buNone/>
              <a:defRPr sz="48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A3A1DCEA-61EA-2FCF-7BF6-8EE5A9AA7008}"/>
              </a:ext>
            </a:extLst>
          </p:cNvPr>
          <p:cNvSpPr>
            <a:spLocks noGrp="1"/>
          </p:cNvSpPr>
          <p:nvPr>
            <p:ph type="body" sz="quarter" idx="64" hasCustomPrompt="1"/>
          </p:nvPr>
        </p:nvSpPr>
        <p:spPr>
          <a:xfrm>
            <a:off x="1994137" y="3444470"/>
            <a:ext cx="9630684" cy="570482"/>
          </a:xfrm>
          <a:prstGeom prst="rect">
            <a:avLst/>
          </a:prstGeom>
        </p:spPr>
        <p:txBody>
          <a:bodyPr>
            <a:noAutofit/>
          </a:bodyPr>
          <a:lstStyle>
            <a:lvl1pPr marL="0" indent="0" algn="l">
              <a:buNone/>
              <a:defRPr sz="4800" b="0" i="0">
                <a:solidFill>
                  <a:srgbClr val="600011"/>
                </a:solidFill>
                <a:latin typeface="Mapfre Text" pitchFamily="2" charset="77"/>
              </a:defRPr>
            </a:lvl1pPr>
          </a:lstStyle>
          <a:p>
            <a:pPr lvl="0"/>
            <a:r>
              <a:rPr lang="es-ES"/>
              <a:t>haga clic para modificar título</a:t>
            </a:r>
          </a:p>
        </p:txBody>
      </p:sp>
      <p:pic>
        <p:nvPicPr>
          <p:cNvPr id="4" name="Gráfico 3">
            <a:extLst>
              <a:ext uri="{FF2B5EF4-FFF2-40B4-BE49-F238E27FC236}">
                <a16:creationId xmlns:a16="http://schemas.microsoft.com/office/drawing/2014/main" id="{FA696323-D1A5-B43F-4F96-244A534D83E9}"/>
              </a:ext>
            </a:extLst>
          </p:cNvPr>
          <p:cNvPicPr>
            <a:picLocks noChangeAspect="1"/>
          </p:cNvPicPr>
          <p:nvPr userDrawn="1"/>
        </p:nvPicPr>
        <p:blipFill>
          <a:blip>
            <a:extLst>
              <a:ext uri="{96DAC541-7B7A-43D3-8B79-37D633B846F1}">
                <asvg:svgBlip xmlns:asvg="http://schemas.microsoft.com/office/drawing/2016/SVG/main" r:embed="rId2"/>
              </a:ext>
            </a:extLst>
          </a:blip>
          <a:srcRect l="23092" t="26554" r="23418" b="31686"/>
          <a:stretch>
            <a:fillRect/>
          </a:stretch>
        </p:blipFill>
        <p:spPr>
          <a:xfrm>
            <a:off x="-5066259" y="-1950486"/>
            <a:ext cx="16461353" cy="9621216"/>
          </a:xfrm>
          <a:prstGeom prst="rect">
            <a:avLst/>
          </a:prstGeom>
        </p:spPr>
      </p:pic>
      <p:pic>
        <p:nvPicPr>
          <p:cNvPr id="7" name="Gráfico 6">
            <a:extLst>
              <a:ext uri="{FF2B5EF4-FFF2-40B4-BE49-F238E27FC236}">
                <a16:creationId xmlns:a16="http://schemas.microsoft.com/office/drawing/2014/main" id="{7796100D-14CD-C290-966E-7A61110B836C}"/>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6835684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exto grande fondo rojo + caja lateral">
    <p:bg>
      <p:bgPr>
        <a:solidFill>
          <a:srgbClr val="FB002C"/>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chemeClr val="bg1"/>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 name="Marcador de texto 5">
            <a:extLst>
              <a:ext uri="{FF2B5EF4-FFF2-40B4-BE49-F238E27FC236}">
                <a16:creationId xmlns:a16="http://schemas.microsoft.com/office/drawing/2014/main" id="{29BA83E8-86A5-5F3E-28B2-CC80578BB6CB}"/>
              </a:ext>
            </a:extLst>
          </p:cNvPr>
          <p:cNvSpPr>
            <a:spLocks noGrp="1"/>
          </p:cNvSpPr>
          <p:nvPr>
            <p:ph type="body" sz="quarter" idx="54" hasCustomPrompt="1"/>
          </p:nvPr>
        </p:nvSpPr>
        <p:spPr>
          <a:xfrm>
            <a:off x="2144109" y="2687726"/>
            <a:ext cx="9480711" cy="570482"/>
          </a:xfrm>
          <a:prstGeom prst="rect">
            <a:avLst/>
          </a:prstGeom>
        </p:spPr>
        <p:txBody>
          <a:bodyPr>
            <a:noAutofit/>
          </a:bodyPr>
          <a:lstStyle>
            <a:lvl1pPr marL="0" indent="0" algn="l">
              <a:buNone/>
              <a:defRPr sz="4800" b="0" i="0">
                <a:solidFill>
                  <a:schemeClr val="bg1"/>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A3A1DCEA-61EA-2FCF-7BF6-8EE5A9AA7008}"/>
              </a:ext>
            </a:extLst>
          </p:cNvPr>
          <p:cNvSpPr>
            <a:spLocks noGrp="1"/>
          </p:cNvSpPr>
          <p:nvPr>
            <p:ph type="body" sz="quarter" idx="64" hasCustomPrompt="1"/>
          </p:nvPr>
        </p:nvSpPr>
        <p:spPr>
          <a:xfrm>
            <a:off x="2144109" y="3444470"/>
            <a:ext cx="9480711" cy="570482"/>
          </a:xfrm>
          <a:prstGeom prst="rect">
            <a:avLst/>
          </a:prstGeom>
          <a:noFill/>
        </p:spPr>
        <p:txBody>
          <a:bodyPr>
            <a:noAutofit/>
          </a:bodyPr>
          <a:lstStyle>
            <a:lvl1pPr marL="0" indent="0" algn="l">
              <a:buNone/>
              <a:defRPr sz="3600" b="0" i="0">
                <a:solidFill>
                  <a:schemeClr val="bg1"/>
                </a:solidFill>
                <a:latin typeface="Mapfre Text" pitchFamily="2" charset="77"/>
              </a:defRPr>
            </a:lvl1pPr>
          </a:lstStyle>
          <a:p>
            <a:pPr lvl="0"/>
            <a:r>
              <a:rPr lang="es-ES"/>
              <a:t>haga clic para modificar título</a:t>
            </a:r>
          </a:p>
        </p:txBody>
      </p:sp>
      <p:sp>
        <p:nvSpPr>
          <p:cNvPr id="7" name="Rectángulo redondeado 6">
            <a:extLst>
              <a:ext uri="{FF2B5EF4-FFF2-40B4-BE49-F238E27FC236}">
                <a16:creationId xmlns:a16="http://schemas.microsoft.com/office/drawing/2014/main" id="{03273CAA-5A48-2055-6312-DC8CF21E44CC}"/>
              </a:ext>
            </a:extLst>
          </p:cNvPr>
          <p:cNvSpPr/>
          <p:nvPr userDrawn="1"/>
        </p:nvSpPr>
        <p:spPr>
          <a:xfrm>
            <a:off x="252249" y="546538"/>
            <a:ext cx="1520800" cy="6088967"/>
          </a:xfrm>
          <a:prstGeom prst="roundRect">
            <a:avLst>
              <a:gd name="adj" fmla="val 121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Marcador de texto 5">
            <a:extLst>
              <a:ext uri="{FF2B5EF4-FFF2-40B4-BE49-F238E27FC236}">
                <a16:creationId xmlns:a16="http://schemas.microsoft.com/office/drawing/2014/main" id="{CCDA47FA-5ECD-92D0-E732-ACD083A92667}"/>
              </a:ext>
            </a:extLst>
          </p:cNvPr>
          <p:cNvSpPr>
            <a:spLocks noGrp="1"/>
          </p:cNvSpPr>
          <p:nvPr>
            <p:ph type="body" sz="quarter" idx="60" hasCustomPrompt="1"/>
          </p:nvPr>
        </p:nvSpPr>
        <p:spPr>
          <a:xfrm>
            <a:off x="375359" y="959880"/>
            <a:ext cx="1274580" cy="5351582"/>
          </a:xfrm>
          <a:prstGeom prst="rect">
            <a:avLst/>
          </a:prstGeom>
        </p:spPr>
        <p:txBody>
          <a:bodyPr>
            <a:noAutofit/>
          </a:bodyPr>
          <a:lstStyle>
            <a:lvl1pPr marL="0" indent="0" algn="l">
              <a:buNone/>
              <a:defRPr sz="1100" b="0" i="0">
                <a:solidFill>
                  <a:schemeClr val="bg1"/>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F235B914-FE13-EC44-241A-44831DBB259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9523625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exto grande fondo rojo ">
    <p:bg>
      <p:bgPr>
        <a:solidFill>
          <a:srgbClr val="FB002C"/>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chemeClr val="bg1"/>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6" name="Marcador de texto 5">
            <a:extLst>
              <a:ext uri="{FF2B5EF4-FFF2-40B4-BE49-F238E27FC236}">
                <a16:creationId xmlns:a16="http://schemas.microsoft.com/office/drawing/2014/main" id="{A3A1DCEA-61EA-2FCF-7BF6-8EE5A9AA7008}"/>
              </a:ext>
            </a:extLst>
          </p:cNvPr>
          <p:cNvSpPr>
            <a:spLocks noGrp="1"/>
          </p:cNvSpPr>
          <p:nvPr>
            <p:ph type="body" sz="quarter" idx="64" hasCustomPrompt="1"/>
          </p:nvPr>
        </p:nvSpPr>
        <p:spPr>
          <a:xfrm>
            <a:off x="2266788" y="2096699"/>
            <a:ext cx="9480711" cy="570482"/>
          </a:xfrm>
          <a:prstGeom prst="rect">
            <a:avLst/>
          </a:prstGeom>
          <a:noFill/>
        </p:spPr>
        <p:txBody>
          <a:bodyPr>
            <a:noAutofit/>
          </a:bodyPr>
          <a:lstStyle>
            <a:lvl1pPr marL="0" indent="0" algn="l">
              <a:buNone/>
              <a:defRPr sz="3600" b="0" i="0">
                <a:solidFill>
                  <a:schemeClr val="bg1"/>
                </a:solidFill>
                <a:latin typeface="Mapfre Text" pitchFamily="2" charset="77"/>
              </a:defRPr>
            </a:lvl1pPr>
          </a:lstStyle>
          <a:p>
            <a:pPr lvl="0"/>
            <a:r>
              <a:rPr lang="es-ES"/>
              <a:t>haga clic para modificar título</a:t>
            </a:r>
          </a:p>
        </p:txBody>
      </p:sp>
      <p:sp>
        <p:nvSpPr>
          <p:cNvPr id="11" name="Marcador de texto 5">
            <a:extLst>
              <a:ext uri="{FF2B5EF4-FFF2-40B4-BE49-F238E27FC236}">
                <a16:creationId xmlns:a16="http://schemas.microsoft.com/office/drawing/2014/main" id="{CCDA47FA-5ECD-92D0-E732-ACD083A92667}"/>
              </a:ext>
            </a:extLst>
          </p:cNvPr>
          <p:cNvSpPr>
            <a:spLocks noGrp="1"/>
          </p:cNvSpPr>
          <p:nvPr>
            <p:ph type="body" sz="quarter" idx="60" hasCustomPrompt="1"/>
          </p:nvPr>
        </p:nvSpPr>
        <p:spPr>
          <a:xfrm>
            <a:off x="2266787" y="2929940"/>
            <a:ext cx="9480711" cy="2266795"/>
          </a:xfrm>
          <a:prstGeom prst="rect">
            <a:avLst/>
          </a:prstGeom>
        </p:spPr>
        <p:txBody>
          <a:bodyPr>
            <a:noAutofit/>
          </a:bodyPr>
          <a:lstStyle>
            <a:lvl1pPr marL="0" indent="0" algn="l">
              <a:lnSpc>
                <a:spcPct val="130000"/>
              </a:lnSpc>
              <a:buNone/>
              <a:defRPr sz="1100" b="0" i="0">
                <a:solidFill>
                  <a:schemeClr val="bg1"/>
                </a:solidFill>
                <a:latin typeface="Mapfre Text" pitchFamily="2" charset="77"/>
              </a:defRPr>
            </a:lvl1pPr>
          </a:lstStyle>
          <a:p>
            <a:pPr lvl="0"/>
            <a:r>
              <a:rPr lang="es-ES"/>
              <a:t>Haga clic para modificar texto</a:t>
            </a:r>
          </a:p>
        </p:txBody>
      </p:sp>
      <p:pic>
        <p:nvPicPr>
          <p:cNvPr id="4" name="Gráfico 3">
            <a:extLst>
              <a:ext uri="{FF2B5EF4-FFF2-40B4-BE49-F238E27FC236}">
                <a16:creationId xmlns:a16="http://schemas.microsoft.com/office/drawing/2014/main" id="{9A2AB4FC-0551-BF13-68B4-7B4185DC56F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6176140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exto grande fondo rojo _con trebol">
    <p:bg>
      <p:bgPr>
        <a:solidFill>
          <a:srgbClr val="FB002C"/>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chemeClr val="bg1"/>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6" name="Marcador de texto 5">
            <a:extLst>
              <a:ext uri="{FF2B5EF4-FFF2-40B4-BE49-F238E27FC236}">
                <a16:creationId xmlns:a16="http://schemas.microsoft.com/office/drawing/2014/main" id="{A3A1DCEA-61EA-2FCF-7BF6-8EE5A9AA7008}"/>
              </a:ext>
            </a:extLst>
          </p:cNvPr>
          <p:cNvSpPr>
            <a:spLocks noGrp="1"/>
          </p:cNvSpPr>
          <p:nvPr>
            <p:ph type="body" sz="quarter" idx="64" hasCustomPrompt="1"/>
          </p:nvPr>
        </p:nvSpPr>
        <p:spPr>
          <a:xfrm>
            <a:off x="2266788" y="2096699"/>
            <a:ext cx="9480711" cy="570482"/>
          </a:xfrm>
          <a:prstGeom prst="rect">
            <a:avLst/>
          </a:prstGeom>
          <a:noFill/>
        </p:spPr>
        <p:txBody>
          <a:bodyPr>
            <a:noAutofit/>
          </a:bodyPr>
          <a:lstStyle>
            <a:lvl1pPr marL="0" indent="0" algn="l">
              <a:buNone/>
              <a:defRPr sz="3600" b="0" i="0">
                <a:solidFill>
                  <a:schemeClr val="bg1"/>
                </a:solidFill>
                <a:latin typeface="Mapfre Text" pitchFamily="2" charset="77"/>
              </a:defRPr>
            </a:lvl1pPr>
          </a:lstStyle>
          <a:p>
            <a:pPr lvl="0"/>
            <a:r>
              <a:rPr lang="es-ES"/>
              <a:t>haga clic para modificar título</a:t>
            </a:r>
          </a:p>
        </p:txBody>
      </p:sp>
      <p:sp>
        <p:nvSpPr>
          <p:cNvPr id="11" name="Marcador de texto 5">
            <a:extLst>
              <a:ext uri="{FF2B5EF4-FFF2-40B4-BE49-F238E27FC236}">
                <a16:creationId xmlns:a16="http://schemas.microsoft.com/office/drawing/2014/main" id="{CCDA47FA-5ECD-92D0-E732-ACD083A92667}"/>
              </a:ext>
            </a:extLst>
          </p:cNvPr>
          <p:cNvSpPr>
            <a:spLocks noGrp="1"/>
          </p:cNvSpPr>
          <p:nvPr>
            <p:ph type="body" sz="quarter" idx="60" hasCustomPrompt="1"/>
          </p:nvPr>
        </p:nvSpPr>
        <p:spPr>
          <a:xfrm>
            <a:off x="2266787" y="2929940"/>
            <a:ext cx="9480711" cy="2266795"/>
          </a:xfrm>
          <a:prstGeom prst="rect">
            <a:avLst/>
          </a:prstGeom>
        </p:spPr>
        <p:txBody>
          <a:bodyPr>
            <a:noAutofit/>
          </a:bodyPr>
          <a:lstStyle>
            <a:lvl1pPr marL="0" indent="0" algn="l">
              <a:lnSpc>
                <a:spcPct val="130000"/>
              </a:lnSpc>
              <a:buNone/>
              <a:defRPr sz="1100" b="0" i="0">
                <a:solidFill>
                  <a:schemeClr val="bg1"/>
                </a:solidFill>
                <a:latin typeface="Mapfre Text" pitchFamily="2" charset="77"/>
              </a:defRPr>
            </a:lvl1pPr>
          </a:lstStyle>
          <a:p>
            <a:pPr lvl="0"/>
            <a:r>
              <a:rPr lang="es-ES"/>
              <a:t>Haga clic para modificar texto</a:t>
            </a:r>
          </a:p>
        </p:txBody>
      </p:sp>
      <p:pic>
        <p:nvPicPr>
          <p:cNvPr id="7" name="Gráfico 6">
            <a:extLst>
              <a:ext uri="{FF2B5EF4-FFF2-40B4-BE49-F238E27FC236}">
                <a16:creationId xmlns:a16="http://schemas.microsoft.com/office/drawing/2014/main" id="{D7A54431-F5DF-5851-A772-4C6938F5307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647501" y="-7218394"/>
            <a:ext cx="28931891" cy="21659104"/>
          </a:xfrm>
          <a:prstGeom prst="rect">
            <a:avLst/>
          </a:prstGeom>
        </p:spPr>
      </p:pic>
      <p:pic>
        <p:nvPicPr>
          <p:cNvPr id="4" name="Gráfico 3">
            <a:extLst>
              <a:ext uri="{FF2B5EF4-FFF2-40B4-BE49-F238E27FC236}">
                <a16:creationId xmlns:a16="http://schemas.microsoft.com/office/drawing/2014/main" id="{9B5429D1-2F05-2AFD-3E0E-5E28344BA28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5056169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o grande fondo sand + caja lateral">
    <p:bg>
      <p:bgPr>
        <a:solidFill>
          <a:srgbClr val="FFF5F7">
            <a:alpha val="50000"/>
          </a:srgbClr>
        </a:solidFill>
        <a:effectLst/>
      </p:bgPr>
    </p:bg>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 name="Marcador de texto 5">
            <a:extLst>
              <a:ext uri="{FF2B5EF4-FFF2-40B4-BE49-F238E27FC236}">
                <a16:creationId xmlns:a16="http://schemas.microsoft.com/office/drawing/2014/main" id="{29BA83E8-86A5-5F3E-28B2-CC80578BB6CB}"/>
              </a:ext>
            </a:extLst>
          </p:cNvPr>
          <p:cNvSpPr>
            <a:spLocks noGrp="1"/>
          </p:cNvSpPr>
          <p:nvPr>
            <p:ph type="body" sz="quarter" idx="54" hasCustomPrompt="1"/>
          </p:nvPr>
        </p:nvSpPr>
        <p:spPr>
          <a:xfrm>
            <a:off x="2144109" y="2687726"/>
            <a:ext cx="9480711" cy="570482"/>
          </a:xfrm>
          <a:prstGeom prst="rect">
            <a:avLst/>
          </a:prstGeom>
        </p:spPr>
        <p:txBody>
          <a:bodyPr>
            <a:noAutofit/>
          </a:bodyPr>
          <a:lstStyle>
            <a:lvl1pPr marL="0" indent="0" algn="l">
              <a:buNone/>
              <a:defRPr sz="48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A3A1DCEA-61EA-2FCF-7BF6-8EE5A9AA7008}"/>
              </a:ext>
            </a:extLst>
          </p:cNvPr>
          <p:cNvSpPr>
            <a:spLocks noGrp="1"/>
          </p:cNvSpPr>
          <p:nvPr>
            <p:ph type="body" sz="quarter" idx="64" hasCustomPrompt="1"/>
          </p:nvPr>
        </p:nvSpPr>
        <p:spPr>
          <a:xfrm>
            <a:off x="2144109" y="3444470"/>
            <a:ext cx="5002925" cy="2357240"/>
          </a:xfrm>
          <a:prstGeom prst="rect">
            <a:avLst/>
          </a:prstGeom>
          <a:noFill/>
        </p:spPr>
        <p:txBody>
          <a:bodyPr>
            <a:noAutofit/>
          </a:bodyPr>
          <a:lstStyle>
            <a:lvl1pPr marL="0" indent="0" algn="l">
              <a:lnSpc>
                <a:spcPct val="130000"/>
              </a:lnSpc>
              <a:buNone/>
              <a:defRPr sz="2000" b="0" i="0">
                <a:solidFill>
                  <a:srgbClr val="A0001C"/>
                </a:solidFill>
                <a:latin typeface="Mapfre Text" pitchFamily="2" charset="77"/>
              </a:defRPr>
            </a:lvl1pPr>
          </a:lstStyle>
          <a:p>
            <a:pPr lvl="0"/>
            <a:r>
              <a:rPr lang="es-ES"/>
              <a:t>haga clic para modificar título</a:t>
            </a:r>
          </a:p>
        </p:txBody>
      </p:sp>
      <p:sp>
        <p:nvSpPr>
          <p:cNvPr id="7" name="Rectángulo redondeado 6">
            <a:extLst>
              <a:ext uri="{FF2B5EF4-FFF2-40B4-BE49-F238E27FC236}">
                <a16:creationId xmlns:a16="http://schemas.microsoft.com/office/drawing/2014/main" id="{03273CAA-5A48-2055-6312-DC8CF21E44CC}"/>
              </a:ext>
            </a:extLst>
          </p:cNvPr>
          <p:cNvSpPr/>
          <p:nvPr userDrawn="1"/>
        </p:nvSpPr>
        <p:spPr>
          <a:xfrm>
            <a:off x="252249" y="546538"/>
            <a:ext cx="1520800" cy="6088967"/>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1" name="Marcador de texto 5">
            <a:extLst>
              <a:ext uri="{FF2B5EF4-FFF2-40B4-BE49-F238E27FC236}">
                <a16:creationId xmlns:a16="http://schemas.microsoft.com/office/drawing/2014/main" id="{CCDA47FA-5ECD-92D0-E732-ACD083A92667}"/>
              </a:ext>
            </a:extLst>
          </p:cNvPr>
          <p:cNvSpPr>
            <a:spLocks noGrp="1"/>
          </p:cNvSpPr>
          <p:nvPr>
            <p:ph type="body" sz="quarter" idx="60" hasCustomPrompt="1"/>
          </p:nvPr>
        </p:nvSpPr>
        <p:spPr>
          <a:xfrm>
            <a:off x="375359" y="959880"/>
            <a:ext cx="1274580" cy="5351582"/>
          </a:xfrm>
          <a:prstGeom prst="rect">
            <a:avLst/>
          </a:prstGeom>
        </p:spPr>
        <p:txBody>
          <a:bodyPr>
            <a:noAutofit/>
          </a:bodyPr>
          <a:lstStyle>
            <a:lvl1pPr marL="0" indent="0" algn="l">
              <a:buNone/>
              <a:defRPr sz="1100" b="0" i="0">
                <a:solidFill>
                  <a:srgbClr val="A0001C"/>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0955B4E8-40D7-4CF4-D6BF-661AE62641F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20845975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exto grande fondo sand + caja lateral-con trebol">
    <p:bg>
      <p:bgPr>
        <a:solidFill>
          <a:srgbClr val="FFFAFB"/>
        </a:solidFill>
        <a:effectLst/>
      </p:bgPr>
    </p:bg>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25D82E96-AC8D-F285-362F-8AA4D2EEAE38}"/>
              </a:ext>
            </a:extLst>
          </p:cNvPr>
          <p:cNvPicPr>
            <a:picLocks noChangeAspect="1"/>
          </p:cNvPicPr>
          <p:nvPr userDrawn="1"/>
        </p:nvPicPr>
        <p:blipFill>
          <a:blip>
            <a:extLst>
              <a:ext uri="{96DAC541-7B7A-43D3-8B79-37D633B846F1}">
                <asvg:svgBlip xmlns:asvg="http://schemas.microsoft.com/office/drawing/2016/SVG/main" r:embed="rId2"/>
              </a:ext>
            </a:extLst>
          </a:blip>
          <a:srcRect l="13861" t="27227" r="19768" b="24524"/>
          <a:stretch>
            <a:fillRect/>
          </a:stretch>
        </p:blipFill>
        <p:spPr>
          <a:xfrm>
            <a:off x="0" y="-1819488"/>
            <a:ext cx="18660533" cy="10155392"/>
          </a:xfrm>
          <a:prstGeom prst="rect">
            <a:avLst/>
          </a:prstGeom>
        </p:spPr>
      </p:pic>
      <p:sp>
        <p:nvSpPr>
          <p:cNvPr id="10" name="Slide Number">
            <a:extLst>
              <a:ext uri="{FF2B5EF4-FFF2-40B4-BE49-F238E27FC236}">
                <a16:creationId xmlns:a16="http://schemas.microsoft.com/office/drawing/2014/main" id="{B9C6F31D-C55A-BA58-DC1E-04F46952DCAA}"/>
              </a:ext>
            </a:extLst>
          </p:cNvPr>
          <p:cNvSpPr txBox="1">
            <a:spLocks noGrp="1"/>
          </p:cNvSpPr>
          <p:nvPr>
            <p:ph type="sldNum" sz="quarter" idx="2"/>
          </p:nvPr>
        </p:nvSpPr>
        <p:spPr>
          <a:xfrm>
            <a:off x="11747499" y="6470930"/>
            <a:ext cx="444501" cy="38707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b="0" i="0">
                <a:latin typeface="Mapfre Text" pitchFamily="2" charset="77"/>
              </a:defRPr>
            </a:lvl1pPr>
          </a:lstStyle>
          <a:p>
            <a:fld id="{86CB4B4D-7CA3-9044-876B-883B54F8677D}" type="slidenum">
              <a:rPr lang="es-ES" smtClean="0"/>
              <a:pPr/>
              <a:t>‹#›</a:t>
            </a:fld>
            <a:endParaRPr lang="es-ES"/>
          </a:p>
        </p:txBody>
      </p:sp>
      <p:sp>
        <p:nvSpPr>
          <p:cNvPr id="3" name="Text Placeholder 7">
            <a:extLst>
              <a:ext uri="{FF2B5EF4-FFF2-40B4-BE49-F238E27FC236}">
                <a16:creationId xmlns:a16="http://schemas.microsoft.com/office/drawing/2014/main" id="{D6CED8B4-BEC3-6D63-3C4B-9F49174F4FA8}"/>
              </a:ext>
            </a:extLst>
          </p:cNvPr>
          <p:cNvSpPr>
            <a:spLocks noGrp="1"/>
          </p:cNvSpPr>
          <p:nvPr>
            <p:ph type="body" sz="quarter" idx="63" hasCustomPrompt="1"/>
          </p:nvPr>
        </p:nvSpPr>
        <p:spPr>
          <a:xfrm>
            <a:off x="444097" y="139793"/>
            <a:ext cx="5169710" cy="240962"/>
          </a:xfrm>
          <a:prstGeom prst="rect">
            <a:avLst/>
          </a:prstGeom>
        </p:spPr>
        <p:txBody>
          <a:bodyPr>
            <a:noAutofit/>
          </a:bodyPr>
          <a:lstStyle>
            <a:lvl1pPr marL="0" indent="0" algn="l">
              <a:buNone/>
              <a:defRPr sz="1000" b="0" i="0">
                <a:solidFill>
                  <a:srgbClr val="FB002C"/>
                </a:solidFill>
                <a:latin typeface="Mapfre Text" pitchFamily="2" charset="77"/>
                <a:cs typeface="Arial" panose="020B0604020202020204" pitchFamily="34" charset="0"/>
              </a:defRPr>
            </a:lvl1pPr>
            <a:lvl2pPr marL="457200" indent="0">
              <a:buNone/>
              <a:defRPr sz="1000" b="0" i="0">
                <a:solidFill>
                  <a:schemeClr val="bg1"/>
                </a:solidFill>
                <a:latin typeface="Arial" panose="020B0604020202020204" pitchFamily="34" charset="0"/>
                <a:cs typeface="Arial" panose="020B0604020202020204" pitchFamily="34" charset="0"/>
              </a:defRPr>
            </a:lvl2pPr>
            <a:lvl3pPr marL="914400" indent="0">
              <a:buNone/>
              <a:defRPr sz="1500" b="0">
                <a:solidFill>
                  <a:srgbClr val="D81E05"/>
                </a:solidFill>
                <a:latin typeface="DIN Pro Regular" panose="020B0504020101020102" pitchFamily="34" charset="0"/>
                <a:cs typeface="DIN Pro Regular" panose="020B0504020101020102" pitchFamily="34" charset="0"/>
              </a:defRPr>
            </a:lvl3pPr>
            <a:lvl4pPr marL="1371600" indent="0">
              <a:buNone/>
              <a:defRPr sz="1500" b="0">
                <a:latin typeface="DIN Pro Regular" panose="020B0504020101020102" pitchFamily="34" charset="0"/>
                <a:cs typeface="DIN Pro Regular" panose="020B0504020101020102" pitchFamily="34" charset="0"/>
              </a:defRPr>
            </a:lvl4pPr>
            <a:lvl5pPr marL="1828800" indent="0">
              <a:buNone/>
              <a:defRPr sz="1500" b="0">
                <a:solidFill>
                  <a:srgbClr val="D81E05"/>
                </a:solidFill>
                <a:latin typeface="DIN Pro Regular" panose="020B0504020101020102" pitchFamily="34" charset="0"/>
                <a:cs typeface="DIN Pro Regular" panose="020B0504020101020102" pitchFamily="34" charset="0"/>
              </a:defRPr>
            </a:lvl5pPr>
          </a:lstStyle>
          <a:p>
            <a:pPr lvl="0"/>
            <a:r>
              <a:rPr lang="es-ES"/>
              <a:t>Haga clic para modificar texto</a:t>
            </a:r>
          </a:p>
        </p:txBody>
      </p:sp>
      <p:sp>
        <p:nvSpPr>
          <p:cNvPr id="2" name="Marcador de texto 5">
            <a:extLst>
              <a:ext uri="{FF2B5EF4-FFF2-40B4-BE49-F238E27FC236}">
                <a16:creationId xmlns:a16="http://schemas.microsoft.com/office/drawing/2014/main" id="{29BA83E8-86A5-5F3E-28B2-CC80578BB6CB}"/>
              </a:ext>
            </a:extLst>
          </p:cNvPr>
          <p:cNvSpPr>
            <a:spLocks noGrp="1"/>
          </p:cNvSpPr>
          <p:nvPr>
            <p:ph type="body" sz="quarter" idx="54" hasCustomPrompt="1"/>
          </p:nvPr>
        </p:nvSpPr>
        <p:spPr>
          <a:xfrm>
            <a:off x="2144109" y="2687726"/>
            <a:ext cx="9480711" cy="570482"/>
          </a:xfrm>
          <a:prstGeom prst="rect">
            <a:avLst/>
          </a:prstGeom>
        </p:spPr>
        <p:txBody>
          <a:bodyPr>
            <a:noAutofit/>
          </a:bodyPr>
          <a:lstStyle>
            <a:lvl1pPr marL="0" indent="0" algn="l">
              <a:buNone/>
              <a:defRPr sz="4800" b="0" i="0">
                <a:solidFill>
                  <a:srgbClr val="FB002C"/>
                </a:solidFill>
                <a:latin typeface="Mapfre Text" pitchFamily="2" charset="77"/>
              </a:defRPr>
            </a:lvl1pPr>
          </a:lstStyle>
          <a:p>
            <a:pPr lvl="0"/>
            <a:r>
              <a:rPr lang="es-ES"/>
              <a:t>haga clic para modificar título</a:t>
            </a:r>
          </a:p>
        </p:txBody>
      </p:sp>
      <p:sp>
        <p:nvSpPr>
          <p:cNvPr id="6" name="Marcador de texto 5">
            <a:extLst>
              <a:ext uri="{FF2B5EF4-FFF2-40B4-BE49-F238E27FC236}">
                <a16:creationId xmlns:a16="http://schemas.microsoft.com/office/drawing/2014/main" id="{A3A1DCEA-61EA-2FCF-7BF6-8EE5A9AA7008}"/>
              </a:ext>
            </a:extLst>
          </p:cNvPr>
          <p:cNvSpPr>
            <a:spLocks noGrp="1"/>
          </p:cNvSpPr>
          <p:nvPr>
            <p:ph type="body" sz="quarter" idx="64" hasCustomPrompt="1"/>
          </p:nvPr>
        </p:nvSpPr>
        <p:spPr>
          <a:xfrm>
            <a:off x="2144109" y="3444470"/>
            <a:ext cx="5002925" cy="2357240"/>
          </a:xfrm>
          <a:prstGeom prst="rect">
            <a:avLst/>
          </a:prstGeom>
          <a:noFill/>
        </p:spPr>
        <p:txBody>
          <a:bodyPr>
            <a:noAutofit/>
          </a:bodyPr>
          <a:lstStyle>
            <a:lvl1pPr marL="0" indent="0" algn="l">
              <a:lnSpc>
                <a:spcPct val="130000"/>
              </a:lnSpc>
              <a:buNone/>
              <a:defRPr sz="2000" b="0" i="0">
                <a:solidFill>
                  <a:srgbClr val="A0001C"/>
                </a:solidFill>
                <a:latin typeface="Mapfre Text" pitchFamily="2" charset="77"/>
              </a:defRPr>
            </a:lvl1pPr>
          </a:lstStyle>
          <a:p>
            <a:pPr lvl="0"/>
            <a:r>
              <a:rPr lang="es-ES"/>
              <a:t>haga clic para modificar título</a:t>
            </a:r>
          </a:p>
        </p:txBody>
      </p:sp>
      <p:sp>
        <p:nvSpPr>
          <p:cNvPr id="7" name="Rectángulo redondeado 6">
            <a:extLst>
              <a:ext uri="{FF2B5EF4-FFF2-40B4-BE49-F238E27FC236}">
                <a16:creationId xmlns:a16="http://schemas.microsoft.com/office/drawing/2014/main" id="{03273CAA-5A48-2055-6312-DC8CF21E44CC}"/>
              </a:ext>
            </a:extLst>
          </p:cNvPr>
          <p:cNvSpPr/>
          <p:nvPr userDrawn="1"/>
        </p:nvSpPr>
        <p:spPr>
          <a:xfrm>
            <a:off x="252249" y="546538"/>
            <a:ext cx="1520800" cy="6088967"/>
          </a:xfrm>
          <a:prstGeom prst="roundRect">
            <a:avLst>
              <a:gd name="adj" fmla="val 12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1" name="Marcador de texto 5">
            <a:extLst>
              <a:ext uri="{FF2B5EF4-FFF2-40B4-BE49-F238E27FC236}">
                <a16:creationId xmlns:a16="http://schemas.microsoft.com/office/drawing/2014/main" id="{CCDA47FA-5ECD-92D0-E732-ACD083A92667}"/>
              </a:ext>
            </a:extLst>
          </p:cNvPr>
          <p:cNvSpPr>
            <a:spLocks noGrp="1"/>
          </p:cNvSpPr>
          <p:nvPr>
            <p:ph type="body" sz="quarter" idx="60" hasCustomPrompt="1"/>
          </p:nvPr>
        </p:nvSpPr>
        <p:spPr>
          <a:xfrm>
            <a:off x="375359" y="959880"/>
            <a:ext cx="1274580" cy="5351582"/>
          </a:xfrm>
          <a:prstGeom prst="rect">
            <a:avLst/>
          </a:prstGeom>
        </p:spPr>
        <p:txBody>
          <a:bodyPr>
            <a:noAutofit/>
          </a:bodyPr>
          <a:lstStyle>
            <a:lvl1pPr marL="0" indent="0" algn="l">
              <a:buNone/>
              <a:defRPr sz="1100" b="0" i="0">
                <a:solidFill>
                  <a:srgbClr val="A0001C"/>
                </a:solidFill>
                <a:latin typeface="Mapfre Text" pitchFamily="2" charset="77"/>
              </a:defRPr>
            </a:lvl1pPr>
          </a:lstStyle>
          <a:p>
            <a:pPr lvl="0"/>
            <a:r>
              <a:rPr lang="es-ES"/>
              <a:t>Haga clic para modificar texto</a:t>
            </a:r>
          </a:p>
        </p:txBody>
      </p:sp>
      <p:pic>
        <p:nvPicPr>
          <p:cNvPr id="5" name="Gráfico 4">
            <a:extLst>
              <a:ext uri="{FF2B5EF4-FFF2-40B4-BE49-F238E27FC236}">
                <a16:creationId xmlns:a16="http://schemas.microsoft.com/office/drawing/2014/main" id="{9D58D942-AD12-60CB-3FB3-26F758DD092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99773" y="5926135"/>
            <a:ext cx="3195015" cy="738330"/>
          </a:xfrm>
          <a:prstGeom prst="rect">
            <a:avLst/>
          </a:prstGeom>
        </p:spPr>
      </p:pic>
    </p:spTree>
    <p:extLst>
      <p:ext uri="{BB962C8B-B14F-4D97-AF65-F5344CB8AC3E}">
        <p14:creationId xmlns:p14="http://schemas.microsoft.com/office/powerpoint/2010/main" val="356336284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54" Type="http://schemas.openxmlformats.org/officeDocument/2006/relationships/slideLayout" Target="../slideLayouts/slideLayout154.xml"/><Relationship Id="rId159" Type="http://schemas.openxmlformats.org/officeDocument/2006/relationships/slideLayout" Target="../slideLayouts/slideLayout15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65" Type="http://schemas.openxmlformats.org/officeDocument/2006/relationships/slideLayout" Target="../slideLayouts/slideLayout16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64" Type="http://schemas.openxmlformats.org/officeDocument/2006/relationships/slideLayout" Target="../slideLayouts/slideLayout16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A413440-962D-9B4E-B32F-34BFA70CBF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4" name="Marcador de fecha 3">
            <a:extLst>
              <a:ext uri="{FF2B5EF4-FFF2-40B4-BE49-F238E27FC236}">
                <a16:creationId xmlns:a16="http://schemas.microsoft.com/office/drawing/2014/main" id="{AA79B8A2-792C-6B45-A5EA-3377E11F8F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apfre Text" pitchFamily="2" charset="77"/>
              </a:defRPr>
            </a:lvl1pPr>
          </a:lstStyle>
          <a:p>
            <a:fld id="{E47DF23C-03B0-C048-A754-32910BDA69E0}" type="datetimeFigureOut">
              <a:rPr lang="es-ES" smtClean="0"/>
              <a:pPr/>
              <a:t>30/04/2026</a:t>
            </a:fld>
            <a:endParaRPr lang="es-ES"/>
          </a:p>
        </p:txBody>
      </p:sp>
      <p:sp>
        <p:nvSpPr>
          <p:cNvPr id="5" name="Marcador de pie de página 4">
            <a:extLst>
              <a:ext uri="{FF2B5EF4-FFF2-40B4-BE49-F238E27FC236}">
                <a16:creationId xmlns:a16="http://schemas.microsoft.com/office/drawing/2014/main" id="{90228F35-E133-F847-AB2A-E0B2F9906F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apfre Text" pitchFamily="2" charset="77"/>
              </a:defRPr>
            </a:lvl1pPr>
          </a:lstStyle>
          <a:p>
            <a:endParaRPr lang="es-ES"/>
          </a:p>
        </p:txBody>
      </p:sp>
      <p:sp>
        <p:nvSpPr>
          <p:cNvPr id="6" name="Marcador de número de diapositiva 5">
            <a:extLst>
              <a:ext uri="{FF2B5EF4-FFF2-40B4-BE49-F238E27FC236}">
                <a16:creationId xmlns:a16="http://schemas.microsoft.com/office/drawing/2014/main" id="{3B1F89AD-3FDD-094C-815A-477C8B534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apfre Text" pitchFamily="2" charset="77"/>
              </a:defRPr>
            </a:lvl1pPr>
          </a:lstStyle>
          <a:p>
            <a:fld id="{6525A548-8015-DA4D-95E9-7D0B638E6F30}" type="slidenum">
              <a:rPr lang="es-ES" smtClean="0"/>
              <a:pPr/>
              <a:t>‹#›</a:t>
            </a:fld>
            <a:endParaRPr lang="es-ES"/>
          </a:p>
        </p:txBody>
      </p:sp>
      <p:sp>
        <p:nvSpPr>
          <p:cNvPr id="7" name="Text Placeholder 6">
            <a:extLst>
              <a:ext uri="{FF2B5EF4-FFF2-40B4-BE49-F238E27FC236}">
                <a16:creationId xmlns:a16="http://schemas.microsoft.com/office/drawing/2014/main" id="{833AF4E1-703E-1B89-7FB6-2FBE254EA9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331949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3744" r:id="rId52"/>
    <p:sldLayoutId id="2147483745" r:id="rId53"/>
    <p:sldLayoutId id="2147483746" r:id="rId54"/>
    <p:sldLayoutId id="2147483747" r:id="rId55"/>
    <p:sldLayoutId id="2147483748" r:id="rId56"/>
    <p:sldLayoutId id="2147483749" r:id="rId57"/>
    <p:sldLayoutId id="2147483750" r:id="rId58"/>
    <p:sldLayoutId id="2147483751" r:id="rId59"/>
    <p:sldLayoutId id="2147483752" r:id="rId60"/>
    <p:sldLayoutId id="2147483753" r:id="rId61"/>
    <p:sldLayoutId id="2147483754" r:id="rId62"/>
    <p:sldLayoutId id="2147483755" r:id="rId63"/>
    <p:sldLayoutId id="2147483756" r:id="rId64"/>
    <p:sldLayoutId id="2147483757" r:id="rId65"/>
    <p:sldLayoutId id="2147483758" r:id="rId66"/>
    <p:sldLayoutId id="2147483759" r:id="rId67"/>
    <p:sldLayoutId id="2147483760" r:id="rId68"/>
    <p:sldLayoutId id="2147483761" r:id="rId69"/>
    <p:sldLayoutId id="2147483762" r:id="rId70"/>
    <p:sldLayoutId id="2147483763" r:id="rId71"/>
    <p:sldLayoutId id="2147483764" r:id="rId72"/>
    <p:sldLayoutId id="2147483765" r:id="rId73"/>
    <p:sldLayoutId id="2147483766" r:id="rId74"/>
    <p:sldLayoutId id="2147483767" r:id="rId75"/>
    <p:sldLayoutId id="2147483768" r:id="rId76"/>
    <p:sldLayoutId id="2147483769" r:id="rId77"/>
    <p:sldLayoutId id="2147483770" r:id="rId78"/>
    <p:sldLayoutId id="2147483771" r:id="rId79"/>
    <p:sldLayoutId id="2147483772" r:id="rId80"/>
    <p:sldLayoutId id="2147483773" r:id="rId81"/>
    <p:sldLayoutId id="2147483774" r:id="rId82"/>
    <p:sldLayoutId id="2147483775" r:id="rId83"/>
    <p:sldLayoutId id="2147483776" r:id="rId84"/>
    <p:sldLayoutId id="2147483777" r:id="rId85"/>
    <p:sldLayoutId id="2147483778" r:id="rId86"/>
    <p:sldLayoutId id="2147483779" r:id="rId87"/>
    <p:sldLayoutId id="2147483780" r:id="rId88"/>
    <p:sldLayoutId id="2147483781" r:id="rId89"/>
    <p:sldLayoutId id="2147483782" r:id="rId90"/>
    <p:sldLayoutId id="2147483783" r:id="rId91"/>
    <p:sldLayoutId id="2147483784" r:id="rId92"/>
    <p:sldLayoutId id="2147483785" r:id="rId93"/>
    <p:sldLayoutId id="2147483786" r:id="rId94"/>
    <p:sldLayoutId id="2147483787" r:id="rId95"/>
    <p:sldLayoutId id="2147483788" r:id="rId96"/>
    <p:sldLayoutId id="2147483789" r:id="rId97"/>
    <p:sldLayoutId id="2147483790" r:id="rId98"/>
    <p:sldLayoutId id="2147483791" r:id="rId99"/>
    <p:sldLayoutId id="2147483792" r:id="rId100"/>
    <p:sldLayoutId id="2147483793" r:id="rId101"/>
    <p:sldLayoutId id="2147483794" r:id="rId102"/>
    <p:sldLayoutId id="2147483795" r:id="rId103"/>
    <p:sldLayoutId id="2147483796" r:id="rId104"/>
    <p:sldLayoutId id="2147483797" r:id="rId105"/>
    <p:sldLayoutId id="2147483798" r:id="rId106"/>
    <p:sldLayoutId id="2147483799" r:id="rId107"/>
    <p:sldLayoutId id="2147483800" r:id="rId108"/>
    <p:sldLayoutId id="2147483801" r:id="rId109"/>
    <p:sldLayoutId id="2147483802" r:id="rId110"/>
    <p:sldLayoutId id="2147483803" r:id="rId111"/>
    <p:sldLayoutId id="2147483804" r:id="rId112"/>
    <p:sldLayoutId id="2147483805" r:id="rId113"/>
    <p:sldLayoutId id="2147483806" r:id="rId114"/>
    <p:sldLayoutId id="2147483807" r:id="rId115"/>
    <p:sldLayoutId id="2147483808" r:id="rId116"/>
    <p:sldLayoutId id="2147483809" r:id="rId117"/>
    <p:sldLayoutId id="2147483810" r:id="rId118"/>
    <p:sldLayoutId id="2147483811" r:id="rId119"/>
    <p:sldLayoutId id="2147483812" r:id="rId120"/>
    <p:sldLayoutId id="2147483813" r:id="rId121"/>
    <p:sldLayoutId id="2147483814" r:id="rId122"/>
    <p:sldLayoutId id="2147483815" r:id="rId123"/>
    <p:sldLayoutId id="2147483816" r:id="rId124"/>
    <p:sldLayoutId id="2147483817" r:id="rId125"/>
    <p:sldLayoutId id="2147483818" r:id="rId126"/>
    <p:sldLayoutId id="2147483819" r:id="rId127"/>
    <p:sldLayoutId id="2147483820" r:id="rId128"/>
    <p:sldLayoutId id="2147483821" r:id="rId129"/>
    <p:sldLayoutId id="2147483822" r:id="rId130"/>
    <p:sldLayoutId id="2147483823" r:id="rId131"/>
    <p:sldLayoutId id="2147483824" r:id="rId132"/>
    <p:sldLayoutId id="2147483825" r:id="rId133"/>
    <p:sldLayoutId id="2147483826" r:id="rId134"/>
    <p:sldLayoutId id="2147483827" r:id="rId135"/>
    <p:sldLayoutId id="2147483828" r:id="rId136"/>
    <p:sldLayoutId id="2147483829" r:id="rId137"/>
    <p:sldLayoutId id="2147483830" r:id="rId138"/>
    <p:sldLayoutId id="2147483831" r:id="rId139"/>
    <p:sldLayoutId id="2147483832" r:id="rId140"/>
    <p:sldLayoutId id="2147483833" r:id="rId141"/>
    <p:sldLayoutId id="2147483834" r:id="rId142"/>
    <p:sldLayoutId id="2147483835" r:id="rId143"/>
    <p:sldLayoutId id="2147483836" r:id="rId144"/>
    <p:sldLayoutId id="2147483837" r:id="rId145"/>
    <p:sldLayoutId id="2147483838" r:id="rId146"/>
    <p:sldLayoutId id="2147483839" r:id="rId147"/>
    <p:sldLayoutId id="2147483840" r:id="rId148"/>
    <p:sldLayoutId id="2147483841" r:id="rId149"/>
    <p:sldLayoutId id="2147483842" r:id="rId150"/>
    <p:sldLayoutId id="2147483843" r:id="rId151"/>
    <p:sldLayoutId id="2147483844" r:id="rId152"/>
    <p:sldLayoutId id="2147483845" r:id="rId153"/>
    <p:sldLayoutId id="2147483846" r:id="rId154"/>
    <p:sldLayoutId id="2147483847" r:id="rId155"/>
    <p:sldLayoutId id="2147483848" r:id="rId156"/>
    <p:sldLayoutId id="2147483849" r:id="rId157"/>
    <p:sldLayoutId id="2147483850" r:id="rId158"/>
    <p:sldLayoutId id="2147483851" r:id="rId159"/>
    <p:sldLayoutId id="2147483852" r:id="rId160"/>
    <p:sldLayoutId id="2147483853" r:id="rId161"/>
    <p:sldLayoutId id="2147483854" r:id="rId162"/>
    <p:sldLayoutId id="2147483855" r:id="rId163"/>
    <p:sldLayoutId id="2147483856" r:id="rId164"/>
    <p:sldLayoutId id="2147483858" r:id="rId165"/>
    <p:sldLayoutId id="2147483860" r:id="rId166"/>
  </p:sldLayoutIdLst>
  <p:txStyles>
    <p:titleStyle>
      <a:lvl1pPr algn="l" defTabSz="914400" rtl="0" eaLnBrk="1" latinLnBrk="0" hangingPunct="1">
        <a:lnSpc>
          <a:spcPct val="90000"/>
        </a:lnSpc>
        <a:spcBef>
          <a:spcPct val="0"/>
        </a:spcBef>
        <a:buNone/>
        <a:defRPr sz="4400" b="0" i="0" kern="1200">
          <a:solidFill>
            <a:schemeClr val="tx1"/>
          </a:solidFill>
          <a:latin typeface="Mapfre Tex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pfre Tex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pfre Tex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pfre Tex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pfre Tex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pfre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19.xml"/><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19.xml"/><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eur03.safelinks.protection.outlook.com/?url=https%3A%2F%2Fwww.fundacionmapfre.org%2Fen%2Fcontents%2Fmagazine%2Fusa%2Fvolum-1%2F%23page%3D1&amp;data=05%7C02%7CCCreamer%40mapfreusa.com%7Cd9259ae954774b3c5cc208de22cf4e1a%7C5cc6c66dffb2469f9385cda840e57836%7C0%7C0%7C638986470947454630%7CUnknown%7CTWFpbGZsb3d8eyJFbXB0eU1hcGkiOnRydWUsIlYiOiIwLjAuMDAwMCIsIlAiOiJXaW4zMiIsIkFOIjoiTWFpbCIsIldUIjoyfQ%3D%3D%7C0%7C%7C%7C&amp;sdata=Z%2FEBM0Am0wtxePejf3HraqX8VZVcY2VzAeevpnFLakI%3D&amp;reserved=0" TargetMode="External"/><Relationship Id="rId1" Type="http://schemas.openxmlformats.org/officeDocument/2006/relationships/slideLayout" Target="../slideLayouts/slideLayout119.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mapfrecorp.sharepoint.com/:v:/s/GO365TEAECCONOUSGNAMUS-THEHUB/IQC9pYadFFTUSLRMfUBPDossASI53VCRjUhBQ8G8oNADPBw?e=xIDBsM" TargetMode="External"/><Relationship Id="rId1" Type="http://schemas.openxmlformats.org/officeDocument/2006/relationships/slideLayout" Target="../slideLayouts/slideLayout119.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19.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hyperlink" Target="https://eur03.safelinks.protection.outlook.com/?url=https%3A%2F%2Fwww.fundacionmapfre.org%2Fmedia%2Feducacion-divulgacion%2Fseguridad-vial%2Froad-safety-summit%2Fmapfre-summit-report-25.pdf&amp;data=05%7C02%7CCCreamer%40mapfreusa.com%7Cdffc5676b3e546013ab108de88d92440%7C5cc6c66dffb2469f9385cda840e57836%7C0%7C0%7C639098663359489554%7CUnknown%7CTWFpbGZsb3d8eyJFbXB0eU1hcGkiOnRydWUsIlYiOiIwLjAuMDAwMCIsIlAiOiJXaW4zMiIsIkFOIjoiTWFpbCIsIldUIjoyfQ%3D%3D%7C0%7C%7C%7C&amp;sdata=dP33Fb3Vs8OED130MCsKKk8%2F0ijbvQfkvCQg4bz9Mx8%3D&amp;reserved=0" TargetMode="External"/><Relationship Id="rId2" Type="http://schemas.openxmlformats.org/officeDocument/2006/relationships/slideLayout" Target="../slideLayouts/slideLayout119.xml"/><Relationship Id="rId1" Type="http://schemas.openxmlformats.org/officeDocument/2006/relationships/video" Target="https://www.youtube.com/embed/OaFg24A5Wow?feature=oembed" TargetMode="Externa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19.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C76A7-7B83-2F7C-597D-C06F5E477BAD}"/>
            </a:ext>
          </a:extLst>
        </p:cNvPr>
        <p:cNvGrpSpPr/>
        <p:nvPr/>
      </p:nvGrpSpPr>
      <p:grpSpPr>
        <a:xfrm>
          <a:off x="0" y="0"/>
          <a:ext cx="0" cy="0"/>
          <a:chOff x="0" y="0"/>
          <a:chExt cx="0" cy="0"/>
        </a:xfrm>
      </p:grpSpPr>
      <p:pic>
        <p:nvPicPr>
          <p:cNvPr id="7" name="Marcador de posición de imagen 6">
            <a:extLst>
              <a:ext uri="{FF2B5EF4-FFF2-40B4-BE49-F238E27FC236}">
                <a16:creationId xmlns:a16="http://schemas.microsoft.com/office/drawing/2014/main" id="{518A5BEF-18F3-170D-929A-F9232BE987DD}"/>
              </a:ext>
            </a:extLst>
          </p:cNvPr>
          <p:cNvPicPr>
            <a:picLocks noGrp="1" noChangeAspect="1"/>
          </p:cNvPicPr>
          <p:nvPr>
            <p:ph type="pic" sz="quarter" idx="16"/>
          </p:nvPr>
        </p:nvPicPr>
        <p:blipFill>
          <a:blip r:embed="rId3"/>
          <a:srcRect/>
          <a:stretch/>
        </p:blipFill>
        <p:spPr>
          <a:xfrm>
            <a:off x="0" y="0"/>
            <a:ext cx="12192000" cy="6858000"/>
          </a:xfrm>
        </p:spPr>
      </p:pic>
      <p:sp>
        <p:nvSpPr>
          <p:cNvPr id="2" name="Título 1">
            <a:extLst>
              <a:ext uri="{FF2B5EF4-FFF2-40B4-BE49-F238E27FC236}">
                <a16:creationId xmlns:a16="http://schemas.microsoft.com/office/drawing/2014/main" id="{23E56581-A24B-77AA-795F-725C971D97D6}"/>
              </a:ext>
            </a:extLst>
          </p:cNvPr>
          <p:cNvSpPr>
            <a:spLocks noGrp="1"/>
          </p:cNvSpPr>
          <p:nvPr>
            <p:ph type="title"/>
          </p:nvPr>
        </p:nvSpPr>
        <p:spPr>
          <a:xfrm>
            <a:off x="739571" y="2388370"/>
            <a:ext cx="10515600" cy="1325563"/>
          </a:xfrm>
        </p:spPr>
        <p:txBody>
          <a:bodyPr/>
          <a:lstStyle/>
          <a:p>
            <a:r>
              <a:rPr lang="en-US">
                <a:solidFill>
                  <a:schemeClr val="bg1"/>
                </a:solidFill>
              </a:rPr>
              <a:t>Fundación Mapfre in the United States</a:t>
            </a:r>
            <a:endParaRPr lang="en-US" noProof="0">
              <a:solidFill>
                <a:schemeClr val="bg1"/>
              </a:solidFill>
            </a:endParaRPr>
          </a:p>
        </p:txBody>
      </p:sp>
      <p:pic>
        <p:nvPicPr>
          <p:cNvPr id="3" name="Gráfico 2">
            <a:extLst>
              <a:ext uri="{FF2B5EF4-FFF2-40B4-BE49-F238E27FC236}">
                <a16:creationId xmlns:a16="http://schemas.microsoft.com/office/drawing/2014/main" id="{1BA4D144-4BD0-53B3-E868-B588A6EC3BF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56651" y="6002599"/>
            <a:ext cx="3195017" cy="738330"/>
          </a:xfrm>
          <a:prstGeom prst="rect">
            <a:avLst/>
          </a:prstGeom>
        </p:spPr>
      </p:pic>
    </p:spTree>
    <p:extLst>
      <p:ext uri="{BB962C8B-B14F-4D97-AF65-F5344CB8AC3E}">
        <p14:creationId xmlns:p14="http://schemas.microsoft.com/office/powerpoint/2010/main" val="3660460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778FC-C3C4-1918-8C5E-CA9CC81FFC26}"/>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49EFA548-1AA5-4B8E-8AB3-B45ABDE0BC18}"/>
              </a:ext>
            </a:extLst>
          </p:cNvPr>
          <p:cNvSpPr>
            <a:spLocks noGrp="1"/>
          </p:cNvSpPr>
          <p:nvPr>
            <p:ph type="body" sz="quarter" idx="62"/>
          </p:nvPr>
        </p:nvSpPr>
        <p:spPr/>
        <p:txBody>
          <a:bodyPr/>
          <a:lstStyle/>
          <a:p>
            <a:r>
              <a:rPr lang="en-US" b="1" noProof="0">
                <a:latin typeface="Aptos" panose="020B0004020202020204" pitchFamily="34" charset="0"/>
              </a:rPr>
              <a:t>Social Action</a:t>
            </a:r>
          </a:p>
        </p:txBody>
      </p:sp>
      <p:sp>
        <p:nvSpPr>
          <p:cNvPr id="19" name="Marcador de texto 18">
            <a:extLst>
              <a:ext uri="{FF2B5EF4-FFF2-40B4-BE49-F238E27FC236}">
                <a16:creationId xmlns:a16="http://schemas.microsoft.com/office/drawing/2014/main" id="{0AACC9E8-BE9D-BCAA-2737-C5358D131821}"/>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0DBF25CD-E089-6F4D-65BF-0BB64A836A3F}"/>
              </a:ext>
            </a:extLst>
          </p:cNvPr>
          <p:cNvSpPr txBox="1"/>
          <p:nvPr/>
        </p:nvSpPr>
        <p:spPr>
          <a:xfrm>
            <a:off x="536683" y="3726877"/>
            <a:ext cx="6282299" cy="1600438"/>
          </a:xfrm>
          <a:prstGeom prst="rect">
            <a:avLst/>
          </a:prstGeom>
          <a:noFill/>
        </p:spPr>
        <p:txBody>
          <a:bodyPr wrap="square">
            <a:spAutoFit/>
          </a:bodyPr>
          <a:lstStyle/>
          <a:p>
            <a:pPr lvl="0"/>
            <a:r>
              <a:rPr lang="en-US" sz="1400">
                <a:latin typeface="Aptos" panose="020B0004020202020204" pitchFamily="34" charset="0"/>
              </a:rPr>
              <a:t>United Way of South Central Massachusetts is a volunteer-driven organization that supports local agencies that provide health, education and financial stability services that profoundly affect the lives of those who live and work in the communities we serve. </a:t>
            </a:r>
          </a:p>
          <a:p>
            <a:pPr lvl="0"/>
            <a:endParaRPr lang="en-US" sz="1400">
              <a:latin typeface="Aptos" panose="020B0004020202020204" pitchFamily="34" charset="0"/>
            </a:endParaRPr>
          </a:p>
          <a:p>
            <a:pPr lvl="0"/>
            <a:r>
              <a:rPr lang="en-US" sz="1400">
                <a:latin typeface="Aptos" panose="020B0004020202020204" pitchFamily="34" charset="0"/>
              </a:rPr>
              <a:t>Partnership includes Tri-Valley, Boys &amp; Girls Club of Webster-Dudley and YMCA of Central Massachusetts. </a:t>
            </a:r>
          </a:p>
        </p:txBody>
      </p:sp>
      <p:pic>
        <p:nvPicPr>
          <p:cNvPr id="8" name="Picture 7" descr="A group of people standing in a room&#10;&#10;AI-generated content may be incorrect.">
            <a:extLst>
              <a:ext uri="{FF2B5EF4-FFF2-40B4-BE49-F238E27FC236}">
                <a16:creationId xmlns:a16="http://schemas.microsoft.com/office/drawing/2014/main" id="{8AB1CCCB-DE49-0EB4-63A7-0A31F590BE61}"/>
              </a:ext>
            </a:extLst>
          </p:cNvPr>
          <p:cNvPicPr>
            <a:picLocks noChangeAspect="1"/>
          </p:cNvPicPr>
          <p:nvPr/>
        </p:nvPicPr>
        <p:blipFill>
          <a:blip r:embed="rId2"/>
          <a:stretch>
            <a:fillRect/>
          </a:stretch>
        </p:blipFill>
        <p:spPr>
          <a:xfrm>
            <a:off x="8080217" y="380755"/>
            <a:ext cx="3575100" cy="2681325"/>
          </a:xfrm>
          <a:prstGeom prst="rect">
            <a:avLst/>
          </a:prstGeom>
        </p:spPr>
      </p:pic>
      <p:pic>
        <p:nvPicPr>
          <p:cNvPr id="10" name="Picture 9" descr="A close-up of a logo&#10;&#10;AI-generated content may be incorrect.">
            <a:extLst>
              <a:ext uri="{FF2B5EF4-FFF2-40B4-BE49-F238E27FC236}">
                <a16:creationId xmlns:a16="http://schemas.microsoft.com/office/drawing/2014/main" id="{52B58D57-E95C-25AC-CF76-D0BB399BFC42}"/>
              </a:ext>
            </a:extLst>
          </p:cNvPr>
          <p:cNvPicPr>
            <a:picLocks noChangeAspect="1"/>
          </p:cNvPicPr>
          <p:nvPr/>
        </p:nvPicPr>
        <p:blipFill>
          <a:blip r:embed="rId3"/>
          <a:stretch>
            <a:fillRect/>
          </a:stretch>
        </p:blipFill>
        <p:spPr>
          <a:xfrm>
            <a:off x="444097" y="1919850"/>
            <a:ext cx="4558999" cy="916270"/>
          </a:xfrm>
          <a:prstGeom prst="rect">
            <a:avLst/>
          </a:prstGeom>
        </p:spPr>
      </p:pic>
      <p:pic>
        <p:nvPicPr>
          <p:cNvPr id="13" name="Picture 12" descr="A group of people working in a yard&#10;&#10;AI-generated content may be incorrect.">
            <a:extLst>
              <a:ext uri="{FF2B5EF4-FFF2-40B4-BE49-F238E27FC236}">
                <a16:creationId xmlns:a16="http://schemas.microsoft.com/office/drawing/2014/main" id="{32902338-526F-C012-ADDA-7E6C739E8943}"/>
              </a:ext>
            </a:extLst>
          </p:cNvPr>
          <p:cNvPicPr>
            <a:picLocks noChangeAspect="1"/>
          </p:cNvPicPr>
          <p:nvPr/>
        </p:nvPicPr>
        <p:blipFill>
          <a:blip r:embed="rId4"/>
          <a:stretch>
            <a:fillRect/>
          </a:stretch>
        </p:blipFill>
        <p:spPr>
          <a:xfrm>
            <a:off x="8144835" y="3429000"/>
            <a:ext cx="3510482" cy="2340321"/>
          </a:xfrm>
          <a:prstGeom prst="rect">
            <a:avLst/>
          </a:prstGeom>
        </p:spPr>
      </p:pic>
    </p:spTree>
    <p:extLst>
      <p:ext uri="{BB962C8B-B14F-4D97-AF65-F5344CB8AC3E}">
        <p14:creationId xmlns:p14="http://schemas.microsoft.com/office/powerpoint/2010/main" val="962115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400E8-0464-8FA2-D2E8-9B1C67EAAC42}"/>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66846BE3-89F7-AB7C-C4FB-58A5CFA97481}"/>
              </a:ext>
            </a:extLst>
          </p:cNvPr>
          <p:cNvSpPr>
            <a:spLocks noGrp="1"/>
          </p:cNvSpPr>
          <p:nvPr>
            <p:ph type="body" sz="quarter" idx="62"/>
          </p:nvPr>
        </p:nvSpPr>
        <p:spPr/>
        <p:txBody>
          <a:bodyPr/>
          <a:lstStyle/>
          <a:p>
            <a:r>
              <a:rPr lang="en-US" b="1" noProof="0">
                <a:latin typeface="Aptos" panose="020B0004020202020204" pitchFamily="34" charset="0"/>
              </a:rPr>
              <a:t>Social Action</a:t>
            </a:r>
          </a:p>
        </p:txBody>
      </p:sp>
      <p:sp>
        <p:nvSpPr>
          <p:cNvPr id="19" name="Marcador de texto 18">
            <a:extLst>
              <a:ext uri="{FF2B5EF4-FFF2-40B4-BE49-F238E27FC236}">
                <a16:creationId xmlns:a16="http://schemas.microsoft.com/office/drawing/2014/main" id="{7EF61980-9D23-55B7-D2F0-7C15B215D31C}"/>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BA40DBED-6273-42D2-22BB-50024EF5FCE6}"/>
              </a:ext>
            </a:extLst>
          </p:cNvPr>
          <p:cNvSpPr txBox="1"/>
          <p:nvPr/>
        </p:nvSpPr>
        <p:spPr>
          <a:xfrm>
            <a:off x="536684" y="3545808"/>
            <a:ext cx="5077123" cy="2185214"/>
          </a:xfrm>
          <a:prstGeom prst="rect">
            <a:avLst/>
          </a:prstGeom>
          <a:noFill/>
        </p:spPr>
        <p:txBody>
          <a:bodyPr wrap="square">
            <a:spAutoFit/>
          </a:bodyPr>
          <a:lstStyle/>
          <a:p>
            <a:pPr>
              <a:spcAft>
                <a:spcPts val="600"/>
              </a:spcAft>
            </a:pPr>
            <a:r>
              <a:rPr lang="en-US" sz="1400">
                <a:latin typeface="Aptos" panose="020B0004020202020204" pitchFamily="34" charset="0"/>
              </a:rPr>
              <a:t>WCAC’s Head Start program seeks to ensure the healthy development and proper growth of these children living in vulnerable situations.</a:t>
            </a:r>
          </a:p>
          <a:p>
            <a:pPr lvl="0">
              <a:spcAft>
                <a:spcPts val="600"/>
              </a:spcAft>
            </a:pPr>
            <a:r>
              <a:rPr lang="en-US" sz="1400" b="1">
                <a:latin typeface="Aptos" panose="020B0004020202020204" pitchFamily="34" charset="0"/>
              </a:rPr>
              <a:t>Nutritional Program: </a:t>
            </a:r>
            <a:r>
              <a:rPr lang="en-US" sz="1400">
                <a:latin typeface="Aptos" panose="020B0004020202020204" pitchFamily="34" charset="0"/>
              </a:rPr>
              <a:t>Program provides students with nutritious meals throughout the day and promote health eating at home. Students are serviced nutritious breakfast, lunch and snack.</a:t>
            </a:r>
          </a:p>
          <a:p>
            <a:pPr lvl="0">
              <a:spcAft>
                <a:spcPts val="600"/>
              </a:spcAft>
            </a:pPr>
            <a:r>
              <a:rPr lang="en-US" sz="1400" b="1">
                <a:latin typeface="Aptos" panose="020B0004020202020204" pitchFamily="34" charset="0"/>
              </a:rPr>
              <a:t>Science, Technology, Engineering, Arts, and Mathematics (STEAM) Program: </a:t>
            </a:r>
            <a:r>
              <a:rPr lang="en-US" sz="1400">
                <a:latin typeface="Aptos" panose="020B0004020202020204" pitchFamily="34" charset="0"/>
              </a:rPr>
              <a:t>Education and early learning for students integrating STEAM into everyday lessons. </a:t>
            </a:r>
          </a:p>
        </p:txBody>
      </p:sp>
      <p:pic>
        <p:nvPicPr>
          <p:cNvPr id="4" name="Picture 3" descr="A green and blue logo&#10;&#10;AI-generated content may be incorrect.">
            <a:extLst>
              <a:ext uri="{FF2B5EF4-FFF2-40B4-BE49-F238E27FC236}">
                <a16:creationId xmlns:a16="http://schemas.microsoft.com/office/drawing/2014/main" id="{83D37A96-2682-EDAB-973C-FC0EE7D6CAB8}"/>
              </a:ext>
            </a:extLst>
          </p:cNvPr>
          <p:cNvPicPr>
            <a:picLocks noChangeAspect="1"/>
          </p:cNvPicPr>
          <p:nvPr/>
        </p:nvPicPr>
        <p:blipFill>
          <a:blip r:embed="rId2"/>
          <a:srcRect l="11998"/>
          <a:stretch>
            <a:fillRect/>
          </a:stretch>
        </p:blipFill>
        <p:spPr>
          <a:xfrm>
            <a:off x="444097" y="1719692"/>
            <a:ext cx="4220383" cy="1377936"/>
          </a:xfrm>
          <a:prstGeom prst="rect">
            <a:avLst/>
          </a:prstGeom>
        </p:spPr>
      </p:pic>
      <p:pic>
        <p:nvPicPr>
          <p:cNvPr id="6" name="Picture 5" descr="A person giving a high five to a group of children&#10;&#10;AI-generated content may be incorrect.">
            <a:extLst>
              <a:ext uri="{FF2B5EF4-FFF2-40B4-BE49-F238E27FC236}">
                <a16:creationId xmlns:a16="http://schemas.microsoft.com/office/drawing/2014/main" id="{0DDC6D43-0B87-1301-7DE3-C80FE3C5F612}"/>
              </a:ext>
            </a:extLst>
          </p:cNvPr>
          <p:cNvPicPr>
            <a:picLocks noChangeAspect="1"/>
          </p:cNvPicPr>
          <p:nvPr/>
        </p:nvPicPr>
        <p:blipFill>
          <a:blip r:embed="rId3"/>
          <a:stretch>
            <a:fillRect/>
          </a:stretch>
        </p:blipFill>
        <p:spPr>
          <a:xfrm>
            <a:off x="6482281" y="1624126"/>
            <a:ext cx="5311048" cy="3597019"/>
          </a:xfrm>
          <a:prstGeom prst="rect">
            <a:avLst/>
          </a:prstGeom>
        </p:spPr>
      </p:pic>
    </p:spTree>
    <p:extLst>
      <p:ext uri="{BB962C8B-B14F-4D97-AF65-F5344CB8AC3E}">
        <p14:creationId xmlns:p14="http://schemas.microsoft.com/office/powerpoint/2010/main" val="230398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51B20-DF97-B775-C55D-98C23C410BC5}"/>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03221FC5-1004-DB71-68B9-36AFC52F1CF1}"/>
              </a:ext>
            </a:extLst>
          </p:cNvPr>
          <p:cNvSpPr>
            <a:spLocks noGrp="1"/>
          </p:cNvSpPr>
          <p:nvPr>
            <p:ph type="body" sz="quarter" idx="62"/>
          </p:nvPr>
        </p:nvSpPr>
        <p:spPr/>
        <p:txBody>
          <a:bodyPr/>
          <a:lstStyle/>
          <a:p>
            <a:r>
              <a:rPr lang="en-US" b="1" noProof="0">
                <a:latin typeface="Aptos" panose="020B0004020202020204" pitchFamily="34" charset="0"/>
              </a:rPr>
              <a:t>Social Action</a:t>
            </a:r>
          </a:p>
        </p:txBody>
      </p:sp>
      <p:sp>
        <p:nvSpPr>
          <p:cNvPr id="19" name="Marcador de texto 18">
            <a:extLst>
              <a:ext uri="{FF2B5EF4-FFF2-40B4-BE49-F238E27FC236}">
                <a16:creationId xmlns:a16="http://schemas.microsoft.com/office/drawing/2014/main" id="{B587F2AA-86C2-8868-42C8-10DD9FE5840C}"/>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B3F5C961-AE04-69DF-CB83-C2FA180BFBD0}"/>
              </a:ext>
            </a:extLst>
          </p:cNvPr>
          <p:cNvSpPr txBox="1"/>
          <p:nvPr/>
        </p:nvSpPr>
        <p:spPr>
          <a:xfrm>
            <a:off x="536684" y="3545808"/>
            <a:ext cx="5077123" cy="2677656"/>
          </a:xfrm>
          <a:prstGeom prst="rect">
            <a:avLst/>
          </a:prstGeom>
          <a:noFill/>
        </p:spPr>
        <p:txBody>
          <a:bodyPr wrap="square">
            <a:spAutoFit/>
          </a:bodyPr>
          <a:lstStyle/>
          <a:p>
            <a:pPr fontAlgn="base"/>
            <a:r>
              <a:rPr lang="en-US" sz="1400" b="1">
                <a:latin typeface="Aptos" panose="020B0004020202020204" pitchFamily="34" charset="0"/>
              </a:rPr>
              <a:t>Pre-Employment Training Program: </a:t>
            </a:r>
            <a:r>
              <a:rPr lang="en-US" sz="1400">
                <a:latin typeface="Aptos" panose="020B0004020202020204" pitchFamily="34" charset="0"/>
              </a:rPr>
              <a:t>Since its founding, the program has engaged 28 school districts, approximately 1,382 students, and more than 20 potentially hiring companies in Massachusetts alone.</a:t>
            </a:r>
          </a:p>
          <a:p>
            <a:pPr fontAlgn="base"/>
            <a:endParaRPr lang="en-US" sz="1400">
              <a:latin typeface="Aptos" panose="020B0004020202020204" pitchFamily="34" charset="0"/>
            </a:endParaRPr>
          </a:p>
          <a:p>
            <a:pPr fontAlgn="base"/>
            <a:r>
              <a:rPr lang="en-US" sz="1400">
                <a:latin typeface="Aptos" panose="020B0004020202020204" pitchFamily="34" charset="0"/>
              </a:rPr>
              <a:t>The program model has been implemented in 20 U.S. states and has expanded internationally to Ireland, the Philippines, and Turkey.</a:t>
            </a:r>
          </a:p>
          <a:p>
            <a:pPr fontAlgn="base"/>
            <a:endParaRPr lang="en-US" sz="1400">
              <a:latin typeface="Aptos" panose="020B0004020202020204" pitchFamily="34" charset="0"/>
            </a:endParaRPr>
          </a:p>
          <a:p>
            <a:pPr fontAlgn="base"/>
            <a:r>
              <a:rPr lang="en-US" sz="1400">
                <a:latin typeface="Aptos" panose="020B0004020202020204" pitchFamily="34" charset="0"/>
              </a:rPr>
              <a:t>As of December 2025, 4,800 students have engaged in 11,545 career readiness workshops with Best Buddies International across the globe.   </a:t>
            </a:r>
          </a:p>
        </p:txBody>
      </p:sp>
      <p:pic>
        <p:nvPicPr>
          <p:cNvPr id="5" name="Picture 4" descr="A logo of two people&#10;&#10;AI-generated content may be incorrect.">
            <a:extLst>
              <a:ext uri="{FF2B5EF4-FFF2-40B4-BE49-F238E27FC236}">
                <a16:creationId xmlns:a16="http://schemas.microsoft.com/office/drawing/2014/main" id="{265D8C5D-90F7-A62E-6CC5-328832F10B32}"/>
              </a:ext>
            </a:extLst>
          </p:cNvPr>
          <p:cNvPicPr>
            <a:picLocks noChangeAspect="1"/>
          </p:cNvPicPr>
          <p:nvPr/>
        </p:nvPicPr>
        <p:blipFill>
          <a:blip r:embed="rId2"/>
          <a:stretch>
            <a:fillRect/>
          </a:stretch>
        </p:blipFill>
        <p:spPr>
          <a:xfrm>
            <a:off x="2055343" y="1522283"/>
            <a:ext cx="1855483" cy="1772754"/>
          </a:xfrm>
          <a:prstGeom prst="rect">
            <a:avLst/>
          </a:prstGeom>
        </p:spPr>
      </p:pic>
      <p:pic>
        <p:nvPicPr>
          <p:cNvPr id="10" name="Picture 9" descr="A group of people standing in a room&#10;&#10;AI-generated content may be incorrect.">
            <a:extLst>
              <a:ext uri="{FF2B5EF4-FFF2-40B4-BE49-F238E27FC236}">
                <a16:creationId xmlns:a16="http://schemas.microsoft.com/office/drawing/2014/main" id="{D5982FB2-6FE5-39C8-E770-47461A1E0253}"/>
              </a:ext>
            </a:extLst>
          </p:cNvPr>
          <p:cNvPicPr>
            <a:picLocks noChangeAspect="1"/>
          </p:cNvPicPr>
          <p:nvPr/>
        </p:nvPicPr>
        <p:blipFill>
          <a:blip r:embed="rId3"/>
          <a:stretch>
            <a:fillRect/>
          </a:stretch>
        </p:blipFill>
        <p:spPr>
          <a:xfrm>
            <a:off x="7008900" y="607423"/>
            <a:ext cx="4221915" cy="2821577"/>
          </a:xfrm>
          <a:prstGeom prst="rect">
            <a:avLst/>
          </a:prstGeom>
        </p:spPr>
      </p:pic>
      <p:pic>
        <p:nvPicPr>
          <p:cNvPr id="12" name="Picture 11" descr="A person and a young person smiling&#10;&#10;AI-generated content may be incorrect.">
            <a:extLst>
              <a:ext uri="{FF2B5EF4-FFF2-40B4-BE49-F238E27FC236}">
                <a16:creationId xmlns:a16="http://schemas.microsoft.com/office/drawing/2014/main" id="{BE8A8E13-DB9E-1354-033E-0FBB432AF2F5}"/>
              </a:ext>
            </a:extLst>
          </p:cNvPr>
          <p:cNvPicPr>
            <a:picLocks noChangeAspect="1"/>
          </p:cNvPicPr>
          <p:nvPr/>
        </p:nvPicPr>
        <p:blipFill>
          <a:blip r:embed="rId4"/>
          <a:stretch>
            <a:fillRect/>
          </a:stretch>
        </p:blipFill>
        <p:spPr>
          <a:xfrm>
            <a:off x="7371645" y="3554946"/>
            <a:ext cx="3496424" cy="2379511"/>
          </a:xfrm>
          <a:prstGeom prst="rect">
            <a:avLst/>
          </a:prstGeom>
        </p:spPr>
      </p:pic>
    </p:spTree>
    <p:extLst>
      <p:ext uri="{BB962C8B-B14F-4D97-AF65-F5344CB8AC3E}">
        <p14:creationId xmlns:p14="http://schemas.microsoft.com/office/powerpoint/2010/main" val="1231785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C00EB-1BAE-1E7C-84D0-0925F3E332B3}"/>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8377EB6E-EE8C-4C22-C657-F079DEE4A20B}"/>
              </a:ext>
            </a:extLst>
          </p:cNvPr>
          <p:cNvSpPr>
            <a:spLocks noGrp="1"/>
          </p:cNvSpPr>
          <p:nvPr>
            <p:ph type="body" sz="quarter" idx="62"/>
          </p:nvPr>
        </p:nvSpPr>
        <p:spPr/>
        <p:txBody>
          <a:bodyPr/>
          <a:lstStyle/>
          <a:p>
            <a:r>
              <a:rPr lang="en-US" b="1" noProof="0">
                <a:latin typeface="Aptos" panose="020B0004020202020204" pitchFamily="34" charset="0"/>
              </a:rPr>
              <a:t>Social Action</a:t>
            </a:r>
          </a:p>
        </p:txBody>
      </p:sp>
      <p:sp>
        <p:nvSpPr>
          <p:cNvPr id="19" name="Marcador de texto 18">
            <a:extLst>
              <a:ext uri="{FF2B5EF4-FFF2-40B4-BE49-F238E27FC236}">
                <a16:creationId xmlns:a16="http://schemas.microsoft.com/office/drawing/2014/main" id="{5330A394-2026-7E01-C934-B9B2DC92677C}"/>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72D2F0EF-4A63-A35E-AD42-A533AB03166E}"/>
              </a:ext>
            </a:extLst>
          </p:cNvPr>
          <p:cNvSpPr txBox="1"/>
          <p:nvPr/>
        </p:nvSpPr>
        <p:spPr>
          <a:xfrm>
            <a:off x="536684" y="3545808"/>
            <a:ext cx="5077123" cy="2677656"/>
          </a:xfrm>
          <a:prstGeom prst="rect">
            <a:avLst/>
          </a:prstGeom>
          <a:noFill/>
        </p:spPr>
        <p:txBody>
          <a:bodyPr wrap="square">
            <a:spAutoFit/>
          </a:bodyPr>
          <a:lstStyle/>
          <a:p>
            <a:pPr fontAlgn="base"/>
            <a:r>
              <a:rPr lang="en-US" sz="1400">
                <a:latin typeface="Aptos" panose="020B0004020202020204" pitchFamily="34" charset="0"/>
              </a:rPr>
              <a:t>The Real Madrid Foundation seeks to build enthusiasm and passion for sports among all children and youth around the world, providing social sports programs at schools for children ages 6 – 17.</a:t>
            </a:r>
          </a:p>
          <a:p>
            <a:pPr fontAlgn="base"/>
            <a:endParaRPr lang="en-US" sz="1400">
              <a:latin typeface="Aptos" panose="020B0004020202020204" pitchFamily="34" charset="0"/>
            </a:endParaRPr>
          </a:p>
          <a:p>
            <a:pPr fontAlgn="base"/>
            <a:r>
              <a:rPr lang="en-US" sz="1400" b="1">
                <a:latin typeface="Aptos" panose="020B0004020202020204" pitchFamily="34" charset="0"/>
              </a:rPr>
              <a:t>The Real Madrid Fundación Youth Sports Program:</a:t>
            </a:r>
            <a:endParaRPr lang="en-US" sz="1400">
              <a:latin typeface="Aptos" panose="020B0004020202020204" pitchFamily="34" charset="0"/>
            </a:endParaRPr>
          </a:p>
          <a:p>
            <a:pPr fontAlgn="base"/>
            <a:r>
              <a:rPr lang="en-US" sz="1400">
                <a:latin typeface="Aptos" panose="020B0004020202020204" pitchFamily="34" charset="0"/>
              </a:rPr>
              <a:t>Fundación Mapfre partnered with the Real Madrid Foundation to bring their Youth Social Sports program to Webster Middle School in Massachusetts. This sports program fosters physical, intellectual, emotional and social development for mainly underserved children and youth and is a means of social inclusion. </a:t>
            </a:r>
          </a:p>
        </p:txBody>
      </p:sp>
      <p:pic>
        <p:nvPicPr>
          <p:cNvPr id="4" name="Picture 3">
            <a:extLst>
              <a:ext uri="{FF2B5EF4-FFF2-40B4-BE49-F238E27FC236}">
                <a16:creationId xmlns:a16="http://schemas.microsoft.com/office/drawing/2014/main" id="{55B072BA-5B07-1ED7-43E9-6BA932585175}"/>
              </a:ext>
            </a:extLst>
          </p:cNvPr>
          <p:cNvPicPr>
            <a:picLocks noChangeAspect="1"/>
          </p:cNvPicPr>
          <p:nvPr/>
        </p:nvPicPr>
        <p:blipFill>
          <a:blip r:embed="rId2"/>
          <a:stretch>
            <a:fillRect/>
          </a:stretch>
        </p:blipFill>
        <p:spPr>
          <a:xfrm>
            <a:off x="444097" y="1670174"/>
            <a:ext cx="4025940" cy="1476972"/>
          </a:xfrm>
          <a:prstGeom prst="rect">
            <a:avLst/>
          </a:prstGeom>
        </p:spPr>
      </p:pic>
      <p:pic>
        <p:nvPicPr>
          <p:cNvPr id="7" name="Picture 6" descr="A group of children posing for a photo&#10;&#10;AI-generated content may be incorrect.">
            <a:extLst>
              <a:ext uri="{FF2B5EF4-FFF2-40B4-BE49-F238E27FC236}">
                <a16:creationId xmlns:a16="http://schemas.microsoft.com/office/drawing/2014/main" id="{58D17A3A-5940-F92F-1957-AC063291A5DB}"/>
              </a:ext>
            </a:extLst>
          </p:cNvPr>
          <p:cNvPicPr>
            <a:picLocks noChangeAspect="1"/>
          </p:cNvPicPr>
          <p:nvPr/>
        </p:nvPicPr>
        <p:blipFill>
          <a:blip r:embed="rId3"/>
          <a:stretch>
            <a:fillRect/>
          </a:stretch>
        </p:blipFill>
        <p:spPr>
          <a:xfrm>
            <a:off x="6578195" y="1432646"/>
            <a:ext cx="5143500" cy="3429000"/>
          </a:xfrm>
          <a:prstGeom prst="rect">
            <a:avLst/>
          </a:prstGeom>
        </p:spPr>
      </p:pic>
    </p:spTree>
    <p:extLst>
      <p:ext uri="{BB962C8B-B14F-4D97-AF65-F5344CB8AC3E}">
        <p14:creationId xmlns:p14="http://schemas.microsoft.com/office/powerpoint/2010/main" val="3935308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79D3-4C58-5C96-7594-0C937330D099}"/>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F8AFAB99-E30A-7826-B648-EB0E68C81940}"/>
              </a:ext>
            </a:extLst>
          </p:cNvPr>
          <p:cNvSpPr>
            <a:spLocks noGrp="1"/>
          </p:cNvSpPr>
          <p:nvPr>
            <p:ph type="body" sz="quarter" idx="62"/>
          </p:nvPr>
        </p:nvSpPr>
        <p:spPr/>
        <p:txBody>
          <a:bodyPr/>
          <a:lstStyle/>
          <a:p>
            <a:r>
              <a:rPr lang="en-US" b="1" noProof="0">
                <a:latin typeface="Aptos" panose="020B0004020202020204" pitchFamily="34" charset="0"/>
              </a:rPr>
              <a:t>Social Action</a:t>
            </a:r>
          </a:p>
        </p:txBody>
      </p:sp>
      <p:sp>
        <p:nvSpPr>
          <p:cNvPr id="19" name="Marcador de texto 18">
            <a:extLst>
              <a:ext uri="{FF2B5EF4-FFF2-40B4-BE49-F238E27FC236}">
                <a16:creationId xmlns:a16="http://schemas.microsoft.com/office/drawing/2014/main" id="{26D0FBE3-5430-FAD7-B84F-345DDDD06995}"/>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74745DC8-42C3-F5DB-032C-1E4ACA8FAD64}"/>
              </a:ext>
            </a:extLst>
          </p:cNvPr>
          <p:cNvSpPr txBox="1"/>
          <p:nvPr/>
        </p:nvSpPr>
        <p:spPr>
          <a:xfrm>
            <a:off x="536684" y="3545808"/>
            <a:ext cx="5077123" cy="2246769"/>
          </a:xfrm>
          <a:prstGeom prst="rect">
            <a:avLst/>
          </a:prstGeom>
          <a:noFill/>
        </p:spPr>
        <p:txBody>
          <a:bodyPr wrap="square">
            <a:spAutoFit/>
          </a:bodyPr>
          <a:lstStyle/>
          <a:p>
            <a:pPr fontAlgn="base"/>
            <a:r>
              <a:rPr lang="en-US" sz="1400" err="1">
                <a:latin typeface="Aptos" panose="020B0004020202020204" pitchFamily="34" charset="0"/>
              </a:rPr>
              <a:t>OneGoal</a:t>
            </a:r>
            <a:r>
              <a:rPr lang="en-US" sz="1400">
                <a:latin typeface="Aptos" panose="020B0004020202020204" pitchFamily="34" charset="0"/>
              </a:rPr>
              <a:t> works with schools and districts to transform postsecondary support through their classroom-based model and </a:t>
            </a:r>
            <a:r>
              <a:rPr lang="en-US" sz="1400" err="1">
                <a:latin typeface="Aptos" panose="020B0004020202020204" pitchFamily="34" charset="0"/>
              </a:rPr>
              <a:t>OneGoal</a:t>
            </a:r>
            <a:r>
              <a:rPr lang="en-US" sz="1400">
                <a:latin typeface="Aptos" panose="020B0004020202020204" pitchFamily="34" charset="0"/>
              </a:rPr>
              <a:t> Leadership Network so that all students can define their futures. </a:t>
            </a:r>
          </a:p>
          <a:p>
            <a:pPr fontAlgn="base"/>
            <a:endParaRPr lang="en-US" sz="1400">
              <a:latin typeface="Aptos" panose="020B0004020202020204" pitchFamily="34" charset="0"/>
            </a:endParaRPr>
          </a:p>
          <a:p>
            <a:pPr fontAlgn="base"/>
            <a:r>
              <a:rPr lang="en-US" sz="1400" b="1" err="1">
                <a:latin typeface="Aptos" panose="020B0004020202020204" pitchFamily="34" charset="0"/>
              </a:rPr>
              <a:t>OneGoal</a:t>
            </a:r>
            <a:r>
              <a:rPr lang="en-US" sz="1400" b="1">
                <a:latin typeface="Aptos" panose="020B0004020202020204" pitchFamily="34" charset="0"/>
              </a:rPr>
              <a:t> High School Classroom Cohorts:</a:t>
            </a:r>
            <a:endParaRPr lang="en-US" sz="1400">
              <a:latin typeface="Aptos" panose="020B0004020202020204" pitchFamily="34" charset="0"/>
            </a:endParaRPr>
          </a:p>
          <a:p>
            <a:pPr fontAlgn="base"/>
            <a:r>
              <a:rPr lang="en-US" sz="1400">
                <a:latin typeface="Aptos" panose="020B0004020202020204" pitchFamily="34" charset="0"/>
              </a:rPr>
              <a:t>Fundación Mapfre partners with </a:t>
            </a:r>
            <a:r>
              <a:rPr lang="en-US" sz="1400" err="1">
                <a:latin typeface="Aptos" panose="020B0004020202020204" pitchFamily="34" charset="0"/>
              </a:rPr>
              <a:t>OneGoal</a:t>
            </a:r>
            <a:r>
              <a:rPr lang="en-US" sz="1400">
                <a:latin typeface="Aptos" panose="020B0004020202020204" pitchFamily="34" charset="0"/>
              </a:rPr>
              <a:t> to support the cohorts of juniors, seniors and students in their first year of postsecondary education from Bartlett High School, Webster and Southbridge High School, Southbridge, Massachusetts. </a:t>
            </a:r>
          </a:p>
        </p:txBody>
      </p:sp>
      <p:pic>
        <p:nvPicPr>
          <p:cNvPr id="5" name="Picture 4" descr="A blue and white logo&#10;&#10;AI-generated content may be incorrect.">
            <a:extLst>
              <a:ext uri="{FF2B5EF4-FFF2-40B4-BE49-F238E27FC236}">
                <a16:creationId xmlns:a16="http://schemas.microsoft.com/office/drawing/2014/main" id="{8F151972-C27D-2097-4897-7C0B5C822510}"/>
              </a:ext>
            </a:extLst>
          </p:cNvPr>
          <p:cNvPicPr>
            <a:picLocks noChangeAspect="1"/>
          </p:cNvPicPr>
          <p:nvPr/>
        </p:nvPicPr>
        <p:blipFill>
          <a:blip r:embed="rId2"/>
          <a:stretch>
            <a:fillRect/>
          </a:stretch>
        </p:blipFill>
        <p:spPr>
          <a:xfrm>
            <a:off x="444097" y="1624126"/>
            <a:ext cx="3506471" cy="876617"/>
          </a:xfrm>
          <a:prstGeom prst="rect">
            <a:avLst/>
          </a:prstGeom>
        </p:spPr>
      </p:pic>
      <p:pic>
        <p:nvPicPr>
          <p:cNvPr id="12" name="Picture 11" descr="A person and person standing in front of a sign&#10;&#10;AI-generated content may be incorrect.">
            <a:extLst>
              <a:ext uri="{FF2B5EF4-FFF2-40B4-BE49-F238E27FC236}">
                <a16:creationId xmlns:a16="http://schemas.microsoft.com/office/drawing/2014/main" id="{0E7354FD-B9AC-626A-BEAB-688215399B70}"/>
              </a:ext>
            </a:extLst>
          </p:cNvPr>
          <p:cNvPicPr>
            <a:picLocks noChangeAspect="1"/>
          </p:cNvPicPr>
          <p:nvPr/>
        </p:nvPicPr>
        <p:blipFill>
          <a:blip r:embed="rId3"/>
          <a:srcRect l="3230" t="6173" r="2460" b="3073"/>
          <a:stretch>
            <a:fillRect/>
          </a:stretch>
        </p:blipFill>
        <p:spPr>
          <a:xfrm>
            <a:off x="6174462" y="1810693"/>
            <a:ext cx="5341545"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2484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BB442-C5D3-E705-0F0C-71C0042BB0A1}"/>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780C98C9-B9CE-BE88-D96C-A7157ACAA8DA}"/>
              </a:ext>
            </a:extLst>
          </p:cNvPr>
          <p:cNvSpPr>
            <a:spLocks noGrp="1"/>
          </p:cNvSpPr>
          <p:nvPr>
            <p:ph type="body" sz="quarter" idx="62"/>
          </p:nvPr>
        </p:nvSpPr>
        <p:spPr/>
        <p:txBody>
          <a:bodyPr/>
          <a:lstStyle/>
          <a:p>
            <a:r>
              <a:rPr lang="en-US" b="1" noProof="0">
                <a:latin typeface="Aptos" panose="020B0004020202020204" pitchFamily="34" charset="0"/>
              </a:rPr>
              <a:t>Social Action</a:t>
            </a:r>
          </a:p>
        </p:txBody>
      </p:sp>
      <p:sp>
        <p:nvSpPr>
          <p:cNvPr id="19" name="Marcador de texto 18">
            <a:extLst>
              <a:ext uri="{FF2B5EF4-FFF2-40B4-BE49-F238E27FC236}">
                <a16:creationId xmlns:a16="http://schemas.microsoft.com/office/drawing/2014/main" id="{6FDC87CC-3599-FF40-6377-EA79FFD19113}"/>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88C5CE19-EB83-51E1-6501-56551C520FC9}"/>
              </a:ext>
            </a:extLst>
          </p:cNvPr>
          <p:cNvSpPr txBox="1"/>
          <p:nvPr/>
        </p:nvSpPr>
        <p:spPr>
          <a:xfrm>
            <a:off x="536684" y="3545808"/>
            <a:ext cx="5077123" cy="2246769"/>
          </a:xfrm>
          <a:prstGeom prst="rect">
            <a:avLst/>
          </a:prstGeom>
          <a:noFill/>
        </p:spPr>
        <p:txBody>
          <a:bodyPr wrap="square">
            <a:spAutoFit/>
          </a:bodyPr>
          <a:lstStyle/>
          <a:p>
            <a:pPr fontAlgn="base"/>
            <a:r>
              <a:rPr lang="en-US" sz="1400">
                <a:latin typeface="Aptos" panose="020B0004020202020204" pitchFamily="34" charset="0"/>
              </a:rPr>
              <a:t>Academy of the Pacific Rim (APR) is a charter public school whose mission is to empower students of all racial and ethnic backgrounds to achieve their full intellectual and social potential. </a:t>
            </a:r>
          </a:p>
          <a:p>
            <a:pPr fontAlgn="base"/>
            <a:endParaRPr lang="en-US" sz="1400">
              <a:latin typeface="Aptos" panose="020B0004020202020204" pitchFamily="34" charset="0"/>
            </a:endParaRPr>
          </a:p>
          <a:p>
            <a:pPr fontAlgn="base"/>
            <a:r>
              <a:rPr lang="en-US" sz="1400" b="1">
                <a:latin typeface="Aptos" panose="020B0004020202020204" pitchFamily="34" charset="0"/>
              </a:rPr>
              <a:t>Transformational Leadership Program: </a:t>
            </a:r>
            <a:r>
              <a:rPr lang="en-US" sz="1400">
                <a:latin typeface="Aptos" panose="020B0004020202020204" pitchFamily="34" charset="0"/>
              </a:rPr>
              <a:t>Fundación Mapfre has partnered with APR to foster their transformational instructional leadership and strengthen teaching and learning at APR to ensure students have access to rigorous curricular experiences that will lead to lives of opportunity and global impact. </a:t>
            </a:r>
          </a:p>
        </p:txBody>
      </p:sp>
      <p:pic>
        <p:nvPicPr>
          <p:cNvPr id="4" name="Picture 3" descr="A logo for a charter company&#10;&#10;AI-generated content may be incorrect.">
            <a:extLst>
              <a:ext uri="{FF2B5EF4-FFF2-40B4-BE49-F238E27FC236}">
                <a16:creationId xmlns:a16="http://schemas.microsoft.com/office/drawing/2014/main" id="{2BD94A81-5B20-20CC-D525-D94225F6D3E4}"/>
              </a:ext>
            </a:extLst>
          </p:cNvPr>
          <p:cNvPicPr>
            <a:picLocks noChangeAspect="1"/>
          </p:cNvPicPr>
          <p:nvPr/>
        </p:nvPicPr>
        <p:blipFill>
          <a:blip r:embed="rId2"/>
          <a:stretch>
            <a:fillRect/>
          </a:stretch>
        </p:blipFill>
        <p:spPr>
          <a:xfrm>
            <a:off x="536684" y="1756291"/>
            <a:ext cx="3781425" cy="1209675"/>
          </a:xfrm>
          <a:prstGeom prst="rect">
            <a:avLst/>
          </a:prstGeom>
        </p:spPr>
      </p:pic>
      <p:pic>
        <p:nvPicPr>
          <p:cNvPr id="7" name="Picture 6" descr="A group of people standing in a library&#10;&#10;AI-generated content may be incorrect.">
            <a:extLst>
              <a:ext uri="{FF2B5EF4-FFF2-40B4-BE49-F238E27FC236}">
                <a16:creationId xmlns:a16="http://schemas.microsoft.com/office/drawing/2014/main" id="{61D94CBE-4EF0-4CE2-051B-DDB37EAE61FA}"/>
              </a:ext>
            </a:extLst>
          </p:cNvPr>
          <p:cNvPicPr>
            <a:picLocks noChangeAspect="1"/>
          </p:cNvPicPr>
          <p:nvPr/>
        </p:nvPicPr>
        <p:blipFill>
          <a:blip r:embed="rId3"/>
          <a:stretch>
            <a:fillRect/>
          </a:stretch>
        </p:blipFill>
        <p:spPr>
          <a:xfrm>
            <a:off x="6096000" y="1271512"/>
            <a:ext cx="5651903" cy="3767935"/>
          </a:xfrm>
          <a:prstGeom prst="rect">
            <a:avLst/>
          </a:prstGeom>
        </p:spPr>
      </p:pic>
    </p:spTree>
    <p:extLst>
      <p:ext uri="{BB962C8B-B14F-4D97-AF65-F5344CB8AC3E}">
        <p14:creationId xmlns:p14="http://schemas.microsoft.com/office/powerpoint/2010/main" val="3383530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601BF-5D07-B44B-94DC-99333971CF8E}"/>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B0F4C217-34AE-3ECD-02E1-C16D36D5B964}"/>
              </a:ext>
            </a:extLst>
          </p:cNvPr>
          <p:cNvSpPr>
            <a:spLocks noGrp="1"/>
          </p:cNvSpPr>
          <p:nvPr>
            <p:ph type="body" sz="quarter" idx="62"/>
          </p:nvPr>
        </p:nvSpPr>
        <p:spPr/>
        <p:txBody>
          <a:bodyPr/>
          <a:lstStyle/>
          <a:p>
            <a:pPr fontAlgn="base"/>
            <a:r>
              <a:rPr lang="en-US" b="1">
                <a:latin typeface="Aptos" panose="020B0004020202020204" pitchFamily="34" charset="0"/>
              </a:rPr>
              <a:t>La Fundación Magazine USA</a:t>
            </a:r>
            <a:r>
              <a:rPr lang="en-US">
                <a:latin typeface="Aptos" panose="020B0004020202020204" pitchFamily="34" charset="0"/>
              </a:rPr>
              <a:t> </a:t>
            </a:r>
          </a:p>
        </p:txBody>
      </p:sp>
      <p:sp>
        <p:nvSpPr>
          <p:cNvPr id="19" name="Marcador de texto 18">
            <a:extLst>
              <a:ext uri="{FF2B5EF4-FFF2-40B4-BE49-F238E27FC236}">
                <a16:creationId xmlns:a16="http://schemas.microsoft.com/office/drawing/2014/main" id="{C80F9D54-563D-5AD9-A99C-EB35D1F2AFF9}"/>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424DBDDC-62A4-D9DC-5992-735AE97866C8}"/>
              </a:ext>
            </a:extLst>
          </p:cNvPr>
          <p:cNvSpPr txBox="1"/>
          <p:nvPr/>
        </p:nvSpPr>
        <p:spPr>
          <a:xfrm>
            <a:off x="536684" y="3554861"/>
            <a:ext cx="5077123" cy="2246769"/>
          </a:xfrm>
          <a:prstGeom prst="rect">
            <a:avLst/>
          </a:prstGeom>
          <a:noFill/>
        </p:spPr>
        <p:txBody>
          <a:bodyPr wrap="square">
            <a:spAutoFit/>
          </a:bodyPr>
          <a:lstStyle/>
          <a:p>
            <a:pPr fontAlgn="base"/>
            <a:r>
              <a:rPr lang="en-US" sz="1400">
                <a:latin typeface="Aptos" panose="020B0004020202020204" pitchFamily="34" charset="0"/>
              </a:rPr>
              <a:t>In 2025, Fundación Mapfre launched the La Fundación USA, a new interactive magazine that showcases the incredible work of the Fundación Mapfre across the United States.  </a:t>
            </a:r>
          </a:p>
          <a:p>
            <a:pPr fontAlgn="base"/>
            <a:endParaRPr lang="en-US" sz="1400">
              <a:latin typeface="Aptos" panose="020B0004020202020204" pitchFamily="34" charset="0"/>
            </a:endParaRPr>
          </a:p>
          <a:p>
            <a:pPr fontAlgn="base"/>
            <a:r>
              <a:rPr lang="en-US" sz="1400">
                <a:latin typeface="Aptos" panose="020B0004020202020204" pitchFamily="34" charset="0"/>
              </a:rPr>
              <a:t>From road safety and community programs to arts and culture, explore how we care for our customers and communities through education, safety and compassion. </a:t>
            </a:r>
          </a:p>
          <a:p>
            <a:pPr fontAlgn="base"/>
            <a:endParaRPr lang="en-US" sz="1400">
              <a:latin typeface="Aptos" panose="020B0004020202020204" pitchFamily="34" charset="0"/>
            </a:endParaRPr>
          </a:p>
          <a:p>
            <a:pPr fontAlgn="base"/>
            <a:r>
              <a:rPr lang="en-US" sz="1400">
                <a:latin typeface="Aptos" panose="020B0004020202020204" pitchFamily="34" charset="0"/>
              </a:rPr>
              <a:t>2026 will produce two editions of the magazine.</a:t>
            </a:r>
          </a:p>
          <a:p>
            <a:pPr fontAlgn="base"/>
            <a:r>
              <a:rPr lang="en-US" sz="1400" u="sng">
                <a:latin typeface="Aptos" panose="020B0004020202020204" pitchFamily="34" charset="0"/>
                <a:hlinkClick r:id="rId2"/>
              </a:rPr>
              <a:t>Read La Fundación USA</a:t>
            </a:r>
            <a:r>
              <a:rPr lang="en-US" sz="1400">
                <a:latin typeface="Aptos" panose="020B0004020202020204" pitchFamily="34" charset="0"/>
              </a:rPr>
              <a:t> </a:t>
            </a:r>
          </a:p>
        </p:txBody>
      </p:sp>
      <p:pic>
        <p:nvPicPr>
          <p:cNvPr id="5" name="Picture 4">
            <a:extLst>
              <a:ext uri="{FF2B5EF4-FFF2-40B4-BE49-F238E27FC236}">
                <a16:creationId xmlns:a16="http://schemas.microsoft.com/office/drawing/2014/main" id="{E9F7ED9E-E9EC-BA25-2D94-C6F7D97A9479}"/>
              </a:ext>
            </a:extLst>
          </p:cNvPr>
          <p:cNvPicPr>
            <a:picLocks noChangeAspect="1"/>
          </p:cNvPicPr>
          <p:nvPr/>
        </p:nvPicPr>
        <p:blipFill>
          <a:blip r:embed="rId3"/>
          <a:stretch>
            <a:fillRect/>
          </a:stretch>
        </p:blipFill>
        <p:spPr>
          <a:xfrm>
            <a:off x="474665" y="1464143"/>
            <a:ext cx="4100583" cy="1590313"/>
          </a:xfrm>
          <a:prstGeom prst="rect">
            <a:avLst/>
          </a:prstGeom>
        </p:spPr>
      </p:pic>
      <p:pic>
        <p:nvPicPr>
          <p:cNvPr id="8" name="Picture 7">
            <a:extLst>
              <a:ext uri="{FF2B5EF4-FFF2-40B4-BE49-F238E27FC236}">
                <a16:creationId xmlns:a16="http://schemas.microsoft.com/office/drawing/2014/main" id="{A6795BB8-D860-9BBA-E36A-84ECA68BEB6C}"/>
              </a:ext>
            </a:extLst>
          </p:cNvPr>
          <p:cNvPicPr>
            <a:picLocks noChangeAspect="1"/>
          </p:cNvPicPr>
          <p:nvPr/>
        </p:nvPicPr>
        <p:blipFill>
          <a:blip r:embed="rId4"/>
          <a:stretch>
            <a:fillRect/>
          </a:stretch>
        </p:blipFill>
        <p:spPr>
          <a:xfrm>
            <a:off x="7010701" y="694656"/>
            <a:ext cx="3723980" cy="5027373"/>
          </a:xfrm>
          <a:prstGeom prst="rect">
            <a:avLst/>
          </a:prstGeom>
        </p:spPr>
      </p:pic>
      <p:sp>
        <p:nvSpPr>
          <p:cNvPr id="9" name="TextBox 8">
            <a:extLst>
              <a:ext uri="{FF2B5EF4-FFF2-40B4-BE49-F238E27FC236}">
                <a16:creationId xmlns:a16="http://schemas.microsoft.com/office/drawing/2014/main" id="{848C9797-AC2F-5463-B73E-1F00BB6AFE3C}"/>
              </a:ext>
            </a:extLst>
          </p:cNvPr>
          <p:cNvSpPr txBox="1"/>
          <p:nvPr/>
        </p:nvSpPr>
        <p:spPr>
          <a:xfrm>
            <a:off x="2879549" y="2939310"/>
            <a:ext cx="3391397" cy="307777"/>
          </a:xfrm>
          <a:prstGeom prst="rect">
            <a:avLst/>
          </a:prstGeom>
          <a:noFill/>
        </p:spPr>
        <p:txBody>
          <a:bodyPr wrap="square">
            <a:spAutoFit/>
          </a:bodyPr>
          <a:lstStyle/>
          <a:p>
            <a:pPr fontAlgn="base"/>
            <a:r>
              <a:rPr lang="en-US" sz="1400">
                <a:latin typeface="Aptos" panose="020B0004020202020204" pitchFamily="34" charset="0"/>
              </a:rPr>
              <a:t>- Jaime Tamayo</a:t>
            </a:r>
          </a:p>
        </p:txBody>
      </p:sp>
    </p:spTree>
    <p:extLst>
      <p:ext uri="{BB962C8B-B14F-4D97-AF65-F5344CB8AC3E}">
        <p14:creationId xmlns:p14="http://schemas.microsoft.com/office/powerpoint/2010/main" val="3592275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B49B1-0245-449A-3791-604EACDBCEFD}"/>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74AE4338-7AFA-19C6-2A25-96C2EBCE20E6}"/>
              </a:ext>
            </a:extLst>
          </p:cNvPr>
          <p:cNvSpPr>
            <a:spLocks noGrp="1"/>
          </p:cNvSpPr>
          <p:nvPr>
            <p:ph type="body" sz="quarter" idx="62"/>
          </p:nvPr>
        </p:nvSpPr>
        <p:spPr/>
        <p:txBody>
          <a:bodyPr/>
          <a:lstStyle/>
          <a:p>
            <a:r>
              <a:rPr lang="en-US" b="1">
                <a:solidFill>
                  <a:srgbClr val="FF002D"/>
                </a:solidFill>
                <a:latin typeface="Aptos" panose="020B0004020202020204" pitchFamily="34" charset="0"/>
              </a:rPr>
              <a:t>2026 Corporate Volunteer Program</a:t>
            </a:r>
          </a:p>
          <a:p>
            <a:r>
              <a:rPr lang="en-US" b="1">
                <a:solidFill>
                  <a:srgbClr val="FF002D"/>
                </a:solidFill>
                <a:latin typeface="Aptos" panose="020B0004020202020204" pitchFamily="34" charset="0"/>
              </a:rPr>
              <a:t>Key Dates</a:t>
            </a:r>
            <a:endParaRPr lang="en-US">
              <a:solidFill>
                <a:srgbClr val="FF002D"/>
              </a:solidFill>
              <a:latin typeface="Aptos" panose="020B0004020202020204" pitchFamily="34" charset="0"/>
            </a:endParaRPr>
          </a:p>
        </p:txBody>
      </p:sp>
      <p:sp>
        <p:nvSpPr>
          <p:cNvPr id="19" name="Marcador de texto 18">
            <a:extLst>
              <a:ext uri="{FF2B5EF4-FFF2-40B4-BE49-F238E27FC236}">
                <a16:creationId xmlns:a16="http://schemas.microsoft.com/office/drawing/2014/main" id="{2E2A5D62-39D8-7844-551A-F0A290D3C86F}"/>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24A364E4-AED2-68E2-760B-FF6CAAB8D617}"/>
              </a:ext>
            </a:extLst>
          </p:cNvPr>
          <p:cNvSpPr txBox="1"/>
          <p:nvPr/>
        </p:nvSpPr>
        <p:spPr>
          <a:xfrm>
            <a:off x="536684" y="3554861"/>
            <a:ext cx="5077123" cy="1569660"/>
          </a:xfrm>
          <a:prstGeom prst="rect">
            <a:avLst/>
          </a:prstGeom>
          <a:noFill/>
        </p:spPr>
        <p:txBody>
          <a:bodyPr wrap="square">
            <a:spAutoFit/>
          </a:bodyPr>
          <a:lstStyle/>
          <a:p>
            <a:pPr lvl="0"/>
            <a:r>
              <a:rPr lang="en-US" sz="1600">
                <a:latin typeface="Aptos" panose="020B0004020202020204" pitchFamily="34" charset="0"/>
              </a:rPr>
              <a:t>April 20 - 24: We Care About Our Communities Week</a:t>
            </a:r>
          </a:p>
          <a:p>
            <a:pPr lvl="0"/>
            <a:r>
              <a:rPr lang="en-US" sz="1600">
                <a:latin typeface="Aptos" panose="020B0004020202020204" pitchFamily="34" charset="0"/>
              </a:rPr>
              <a:t>June 1 - 5: Mapfre Culture Week </a:t>
            </a:r>
          </a:p>
          <a:p>
            <a:pPr lvl="0"/>
            <a:r>
              <a:rPr lang="en-US" sz="1600">
                <a:latin typeface="Aptos" panose="020B0004020202020204" pitchFamily="34" charset="0"/>
              </a:rPr>
              <a:t>June 19: United Way Day of Caring</a:t>
            </a:r>
          </a:p>
          <a:p>
            <a:pPr lvl="0"/>
            <a:r>
              <a:rPr lang="en-US" sz="1600">
                <a:latin typeface="Aptos" panose="020B0004020202020204" pitchFamily="34" charset="0"/>
              </a:rPr>
              <a:t>August 1 - 2: Pan-Mass Challenge Weekend</a:t>
            </a:r>
          </a:p>
          <a:p>
            <a:pPr lvl="0"/>
            <a:r>
              <a:rPr lang="en-US" sz="1600">
                <a:latin typeface="Aptos" panose="020B0004020202020204" pitchFamily="34" charset="0"/>
              </a:rPr>
              <a:t>October 3: Global Volunteer Day</a:t>
            </a:r>
          </a:p>
          <a:p>
            <a:pPr lvl="0"/>
            <a:r>
              <a:rPr lang="en-US" sz="1600">
                <a:latin typeface="Aptos" panose="020B0004020202020204" pitchFamily="34" charset="0"/>
              </a:rPr>
              <a:t>November 14: Thanksgiving Family Give Back Event</a:t>
            </a:r>
          </a:p>
        </p:txBody>
      </p:sp>
      <p:pic>
        <p:nvPicPr>
          <p:cNvPr id="4" name="Picture 3" descr="A black background with red text&#10;&#10;AI-generated content may be incorrect.">
            <a:extLst>
              <a:ext uri="{FF2B5EF4-FFF2-40B4-BE49-F238E27FC236}">
                <a16:creationId xmlns:a16="http://schemas.microsoft.com/office/drawing/2014/main" id="{FCF61C5A-7BC3-C1AD-3A7F-CEBB3936ADE1}"/>
              </a:ext>
            </a:extLst>
          </p:cNvPr>
          <p:cNvPicPr>
            <a:picLocks noChangeAspect="1"/>
          </p:cNvPicPr>
          <p:nvPr/>
        </p:nvPicPr>
        <p:blipFill>
          <a:blip r:embed="rId2"/>
          <a:stretch>
            <a:fillRect/>
          </a:stretch>
        </p:blipFill>
        <p:spPr>
          <a:xfrm>
            <a:off x="536684" y="2301181"/>
            <a:ext cx="3381867" cy="1127819"/>
          </a:xfrm>
          <a:prstGeom prst="rect">
            <a:avLst/>
          </a:prstGeom>
        </p:spPr>
      </p:pic>
      <p:pic>
        <p:nvPicPr>
          <p:cNvPr id="11" name="Picture 10" descr="A group of people in a room&#10;&#10;AI-generated content may be incorrect.">
            <a:extLst>
              <a:ext uri="{FF2B5EF4-FFF2-40B4-BE49-F238E27FC236}">
                <a16:creationId xmlns:a16="http://schemas.microsoft.com/office/drawing/2014/main" id="{9A5A4243-66E1-4AB5-3E0D-AE9EF1FD9A56}"/>
              </a:ext>
            </a:extLst>
          </p:cNvPr>
          <p:cNvPicPr>
            <a:picLocks noChangeAspect="1"/>
          </p:cNvPicPr>
          <p:nvPr/>
        </p:nvPicPr>
        <p:blipFill>
          <a:blip r:embed="rId3"/>
          <a:stretch>
            <a:fillRect/>
          </a:stretch>
        </p:blipFill>
        <p:spPr>
          <a:xfrm>
            <a:off x="7833699" y="733369"/>
            <a:ext cx="3473136" cy="4630848"/>
          </a:xfrm>
          <a:prstGeom prst="rect">
            <a:avLst/>
          </a:prstGeom>
        </p:spPr>
      </p:pic>
    </p:spTree>
    <p:extLst>
      <p:ext uri="{BB962C8B-B14F-4D97-AF65-F5344CB8AC3E}">
        <p14:creationId xmlns:p14="http://schemas.microsoft.com/office/powerpoint/2010/main" val="2645040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15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3721E74F-4747-D375-9D1A-7F5E1FB82136}"/>
              </a:ext>
            </a:extLst>
          </p:cNvPr>
          <p:cNvSpPr>
            <a:spLocks noGrp="1"/>
          </p:cNvSpPr>
          <p:nvPr>
            <p:ph type="body" sz="quarter" idx="60"/>
          </p:nvPr>
        </p:nvSpPr>
        <p:spPr>
          <a:xfrm>
            <a:off x="750167" y="820712"/>
            <a:ext cx="10691665" cy="971876"/>
          </a:xfrm>
        </p:spPr>
        <p:txBody>
          <a:bodyPr/>
          <a:lstStyle/>
          <a:p>
            <a:pPr algn="ctr"/>
            <a:r>
              <a:rPr lang="en-US" sz="2000" b="1" noProof="0">
                <a:solidFill>
                  <a:srgbClr val="FF002D"/>
                </a:solidFill>
                <a:latin typeface="Aptos" panose="020B0004020202020204" pitchFamily="34" charset="0"/>
              </a:rPr>
              <a:t>In 2026, Fundación Mapfre is providing $1.3 million to 10 local partner organizations.</a:t>
            </a:r>
          </a:p>
        </p:txBody>
      </p:sp>
      <p:sp>
        <p:nvSpPr>
          <p:cNvPr id="19" name="Marcador de texto 18">
            <a:extLst>
              <a:ext uri="{FF2B5EF4-FFF2-40B4-BE49-F238E27FC236}">
                <a16:creationId xmlns:a16="http://schemas.microsoft.com/office/drawing/2014/main" id="{D6823C5A-B69C-007D-39FE-B551B8180781}"/>
              </a:ext>
            </a:extLst>
          </p:cNvPr>
          <p:cNvSpPr>
            <a:spLocks noGrp="1"/>
          </p:cNvSpPr>
          <p:nvPr>
            <p:ph type="body" sz="quarter" idx="67"/>
          </p:nvPr>
        </p:nvSpPr>
        <p:spPr/>
        <p:txBody>
          <a:bodyPr/>
          <a:lstStyle/>
          <a:p>
            <a:r>
              <a:rPr lang="en-US" noProof="0"/>
              <a:t>Fundación Mapfre in the United States</a:t>
            </a:r>
          </a:p>
        </p:txBody>
      </p:sp>
      <p:pic>
        <p:nvPicPr>
          <p:cNvPr id="5" name="Picture 4">
            <a:extLst>
              <a:ext uri="{FF2B5EF4-FFF2-40B4-BE49-F238E27FC236}">
                <a16:creationId xmlns:a16="http://schemas.microsoft.com/office/drawing/2014/main" id="{5AD0996A-97BD-E979-BC87-399958878D33}"/>
              </a:ext>
            </a:extLst>
          </p:cNvPr>
          <p:cNvPicPr>
            <a:picLocks noChangeAspect="1"/>
          </p:cNvPicPr>
          <p:nvPr/>
        </p:nvPicPr>
        <p:blipFill>
          <a:blip r:embed="rId2"/>
          <a:stretch>
            <a:fillRect/>
          </a:stretch>
        </p:blipFill>
        <p:spPr>
          <a:xfrm>
            <a:off x="2245779" y="1567841"/>
            <a:ext cx="7700441" cy="4079198"/>
          </a:xfrm>
          <a:prstGeom prst="rect">
            <a:avLst/>
          </a:prstGeom>
        </p:spPr>
      </p:pic>
    </p:spTree>
    <p:extLst>
      <p:ext uri="{BB962C8B-B14F-4D97-AF65-F5344CB8AC3E}">
        <p14:creationId xmlns:p14="http://schemas.microsoft.com/office/powerpoint/2010/main" val="386642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BE6B1-E1ED-4598-231B-4D10E730A0A2}"/>
            </a:ext>
          </a:extLst>
        </p:cNvPr>
        <p:cNvGrpSpPr/>
        <p:nvPr/>
      </p:nvGrpSpPr>
      <p:grpSpPr>
        <a:xfrm>
          <a:off x="0" y="0"/>
          <a:ext cx="0" cy="0"/>
          <a:chOff x="0" y="0"/>
          <a:chExt cx="0" cy="0"/>
        </a:xfrm>
      </p:grpSpPr>
      <p:sp>
        <p:nvSpPr>
          <p:cNvPr id="16" name="Marcador de texto 15">
            <a:extLst>
              <a:ext uri="{FF2B5EF4-FFF2-40B4-BE49-F238E27FC236}">
                <a16:creationId xmlns:a16="http://schemas.microsoft.com/office/drawing/2014/main" id="{0478FDE6-0913-A59A-E39C-0FA446DEB3BC}"/>
              </a:ext>
            </a:extLst>
          </p:cNvPr>
          <p:cNvSpPr>
            <a:spLocks noGrp="1"/>
          </p:cNvSpPr>
          <p:nvPr>
            <p:ph type="body" sz="quarter" idx="60"/>
          </p:nvPr>
        </p:nvSpPr>
        <p:spPr>
          <a:xfrm>
            <a:off x="750167" y="820712"/>
            <a:ext cx="10691665" cy="971876"/>
          </a:xfrm>
        </p:spPr>
        <p:txBody>
          <a:bodyPr/>
          <a:lstStyle/>
          <a:p>
            <a:pPr algn="ctr"/>
            <a:r>
              <a:rPr lang="en-US" sz="2000" b="1" noProof="0">
                <a:solidFill>
                  <a:srgbClr val="FF002D"/>
                </a:solidFill>
                <a:latin typeface="Aptos" panose="020B0004020202020204" pitchFamily="34" charset="0"/>
              </a:rPr>
              <a:t>Hear what some of our partners are saying:</a:t>
            </a:r>
          </a:p>
        </p:txBody>
      </p:sp>
      <p:sp>
        <p:nvSpPr>
          <p:cNvPr id="19" name="Marcador de texto 18">
            <a:extLst>
              <a:ext uri="{FF2B5EF4-FFF2-40B4-BE49-F238E27FC236}">
                <a16:creationId xmlns:a16="http://schemas.microsoft.com/office/drawing/2014/main" id="{499DB2AD-110A-FE9C-4C1B-D91802EDD364}"/>
              </a:ext>
            </a:extLst>
          </p:cNvPr>
          <p:cNvSpPr>
            <a:spLocks noGrp="1"/>
          </p:cNvSpPr>
          <p:nvPr>
            <p:ph type="body" sz="quarter" idx="67"/>
          </p:nvPr>
        </p:nvSpPr>
        <p:spPr/>
        <p:txBody>
          <a:bodyPr/>
          <a:lstStyle/>
          <a:p>
            <a:r>
              <a:rPr lang="en-US" noProof="0"/>
              <a:t>Fundación Mapfre in the United States</a:t>
            </a:r>
          </a:p>
        </p:txBody>
      </p:sp>
      <p:pic>
        <p:nvPicPr>
          <p:cNvPr id="3" name="Picture 2">
            <a:hlinkClick r:id="rId2"/>
            <a:extLst>
              <a:ext uri="{FF2B5EF4-FFF2-40B4-BE49-F238E27FC236}">
                <a16:creationId xmlns:a16="http://schemas.microsoft.com/office/drawing/2014/main" id="{24B0A273-8FDF-FE39-072C-D8ACD443D247}"/>
              </a:ext>
            </a:extLst>
          </p:cNvPr>
          <p:cNvPicPr>
            <a:picLocks noChangeAspect="1"/>
          </p:cNvPicPr>
          <p:nvPr/>
        </p:nvPicPr>
        <p:blipFill>
          <a:blip r:embed="rId3"/>
          <a:stretch>
            <a:fillRect/>
          </a:stretch>
        </p:blipFill>
        <p:spPr>
          <a:xfrm>
            <a:off x="2451214" y="1770980"/>
            <a:ext cx="7289571" cy="3316040"/>
          </a:xfrm>
          <a:prstGeom prst="rect">
            <a:avLst/>
          </a:prstGeom>
        </p:spPr>
      </p:pic>
      <p:pic>
        <p:nvPicPr>
          <p:cNvPr id="8" name="Picture 7">
            <a:hlinkClick r:id="rId2"/>
            <a:extLst>
              <a:ext uri="{FF2B5EF4-FFF2-40B4-BE49-F238E27FC236}">
                <a16:creationId xmlns:a16="http://schemas.microsoft.com/office/drawing/2014/main" id="{1304CAB2-5621-2872-7573-884ABC4610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620790" y="4207598"/>
            <a:ext cx="704850" cy="704850"/>
          </a:xfrm>
          <a:prstGeom prst="rect">
            <a:avLst/>
          </a:prstGeom>
        </p:spPr>
      </p:pic>
    </p:spTree>
    <p:extLst>
      <p:ext uri="{BB962C8B-B14F-4D97-AF65-F5344CB8AC3E}">
        <p14:creationId xmlns:p14="http://schemas.microsoft.com/office/powerpoint/2010/main" val="42671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5E430-9CE0-7727-3B5C-E5B50965AC42}"/>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2B28B861-E3B7-664B-B9B2-25A4FD650622}"/>
              </a:ext>
            </a:extLst>
          </p:cNvPr>
          <p:cNvSpPr>
            <a:spLocks noGrp="1"/>
          </p:cNvSpPr>
          <p:nvPr>
            <p:ph type="body" sz="quarter" idx="62"/>
          </p:nvPr>
        </p:nvSpPr>
        <p:spPr/>
        <p:txBody>
          <a:bodyPr/>
          <a:lstStyle/>
          <a:p>
            <a:r>
              <a:rPr lang="en-US" b="1" noProof="0">
                <a:latin typeface="Aptos" panose="020B0004020202020204" pitchFamily="34" charset="0"/>
              </a:rPr>
              <a:t>By the Numbers</a:t>
            </a:r>
          </a:p>
        </p:txBody>
      </p:sp>
      <p:sp>
        <p:nvSpPr>
          <p:cNvPr id="19" name="Marcador de texto 18">
            <a:extLst>
              <a:ext uri="{FF2B5EF4-FFF2-40B4-BE49-F238E27FC236}">
                <a16:creationId xmlns:a16="http://schemas.microsoft.com/office/drawing/2014/main" id="{31667A31-E12E-E657-8EE9-6EF2F18C9311}"/>
              </a:ext>
            </a:extLst>
          </p:cNvPr>
          <p:cNvSpPr>
            <a:spLocks noGrp="1"/>
          </p:cNvSpPr>
          <p:nvPr>
            <p:ph type="body" sz="quarter" idx="67"/>
          </p:nvPr>
        </p:nvSpPr>
        <p:spPr/>
        <p:txBody>
          <a:bodyPr/>
          <a:lstStyle/>
          <a:p>
            <a:r>
              <a:rPr lang="en-US" noProof="0"/>
              <a:t>Fundación Mapfre in the United States</a:t>
            </a:r>
          </a:p>
        </p:txBody>
      </p:sp>
      <p:graphicFrame>
        <p:nvGraphicFramePr>
          <p:cNvPr id="11" name="Table 10">
            <a:extLst>
              <a:ext uri="{FF2B5EF4-FFF2-40B4-BE49-F238E27FC236}">
                <a16:creationId xmlns:a16="http://schemas.microsoft.com/office/drawing/2014/main" id="{7A9BB01B-3C29-D46F-237F-731D81A54100}"/>
              </a:ext>
            </a:extLst>
          </p:cNvPr>
          <p:cNvGraphicFramePr>
            <a:graphicFrameLocks noGrp="1"/>
          </p:cNvGraphicFramePr>
          <p:nvPr>
            <p:extLst>
              <p:ext uri="{D42A27DB-BD31-4B8C-83A1-F6EECF244321}">
                <p14:modId xmlns:p14="http://schemas.microsoft.com/office/powerpoint/2010/main" val="1177149659"/>
              </p:ext>
            </p:extLst>
          </p:nvPr>
        </p:nvGraphicFramePr>
        <p:xfrm>
          <a:off x="516048" y="1306449"/>
          <a:ext cx="7668285" cy="4650160"/>
        </p:xfrm>
        <a:graphic>
          <a:graphicData uri="http://schemas.openxmlformats.org/drawingml/2006/table">
            <a:tbl>
              <a:tblPr firstRow="1" firstCol="1" bandRow="1">
                <a:tableStyleId>{69012ECD-51FC-41F1-AA8D-1B2483CD663E}</a:tableStyleId>
              </a:tblPr>
              <a:tblGrid>
                <a:gridCol w="3530851">
                  <a:extLst>
                    <a:ext uri="{9D8B030D-6E8A-4147-A177-3AD203B41FA5}">
                      <a16:colId xmlns:a16="http://schemas.microsoft.com/office/drawing/2014/main" val="3097159443"/>
                    </a:ext>
                  </a:extLst>
                </a:gridCol>
                <a:gridCol w="2236206">
                  <a:extLst>
                    <a:ext uri="{9D8B030D-6E8A-4147-A177-3AD203B41FA5}">
                      <a16:colId xmlns:a16="http://schemas.microsoft.com/office/drawing/2014/main" val="48128441"/>
                    </a:ext>
                  </a:extLst>
                </a:gridCol>
                <a:gridCol w="1901228">
                  <a:extLst>
                    <a:ext uri="{9D8B030D-6E8A-4147-A177-3AD203B41FA5}">
                      <a16:colId xmlns:a16="http://schemas.microsoft.com/office/drawing/2014/main" val="690207954"/>
                    </a:ext>
                  </a:extLst>
                </a:gridCol>
              </a:tblGrid>
              <a:tr h="290635">
                <a:tc>
                  <a:txBody>
                    <a:bodyPr/>
                    <a:lstStyle/>
                    <a:p>
                      <a:pPr marL="0" marR="0" algn="ctr">
                        <a:lnSpc>
                          <a:spcPct val="115000"/>
                        </a:lnSpc>
                        <a:spcAft>
                          <a:spcPts val="800"/>
                        </a:spcAft>
                        <a:buNone/>
                      </a:pPr>
                      <a:r>
                        <a:rPr lang="en-US" sz="1200" b="1" u="none" kern="100">
                          <a:effectLst/>
                        </a:rPr>
                        <a:t>Social Action</a:t>
                      </a:r>
                      <a:endParaRPr lang="en-US" sz="1200" b="1" u="none" kern="100">
                        <a:effectLst/>
                        <a:latin typeface="Aptos" panose="020B0004020202020204" pitchFamily="34" charset="0"/>
                      </a:endParaRPr>
                    </a:p>
                  </a:txBody>
                  <a:tcPr marL="53161" marR="53161" marT="0" marB="0" anchor="ctr">
                    <a:lnR w="6350" cap="flat" cmpd="sng" algn="ctr">
                      <a:solidFill>
                        <a:srgbClr val="FF002D"/>
                      </a:solidFill>
                      <a:prstDash val="solid"/>
                      <a:round/>
                      <a:headEnd type="none" w="med" len="med"/>
                      <a:tailEnd type="none" w="med" len="med"/>
                    </a:lnR>
                    <a:solidFill>
                      <a:srgbClr val="FF002D"/>
                    </a:solidFill>
                  </a:tcPr>
                </a:tc>
                <a:tc>
                  <a:txBody>
                    <a:bodyPr/>
                    <a:lstStyle/>
                    <a:p>
                      <a:pPr marL="0" marR="0" algn="ctr">
                        <a:lnSpc>
                          <a:spcPct val="115000"/>
                        </a:lnSpc>
                        <a:spcAft>
                          <a:spcPts val="800"/>
                        </a:spcAft>
                        <a:buNone/>
                      </a:pPr>
                      <a:r>
                        <a:rPr lang="en-US" sz="1200" u="sng" kern="100">
                          <a:effectLst/>
                        </a:rPr>
                        <a:t>FM Partner Since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solidFill>
                      <a:srgbClr val="FF002D"/>
                    </a:solidFill>
                  </a:tcPr>
                </a:tc>
                <a:tc>
                  <a:txBody>
                    <a:bodyPr/>
                    <a:lstStyle/>
                    <a:p>
                      <a:pPr marL="0" marR="0" algn="ctr">
                        <a:lnSpc>
                          <a:spcPct val="115000"/>
                        </a:lnSpc>
                        <a:spcAft>
                          <a:spcPts val="800"/>
                        </a:spcAft>
                        <a:buNone/>
                      </a:pPr>
                      <a:r>
                        <a:rPr lang="en-US" sz="1200" u="sng" kern="100">
                          <a:effectLst/>
                        </a:rPr>
                        <a:t> Direct Beneficiaries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solidFill>
                      <a:srgbClr val="FF002D"/>
                    </a:solidFill>
                  </a:tcPr>
                </a:tc>
                <a:extLst>
                  <a:ext uri="{0D108BD9-81ED-4DB2-BD59-A6C34878D82A}">
                    <a16:rowId xmlns:a16="http://schemas.microsoft.com/office/drawing/2014/main" val="775692590"/>
                  </a:ext>
                </a:extLst>
              </a:tr>
              <a:tr h="290635">
                <a:tc>
                  <a:txBody>
                    <a:bodyPr/>
                    <a:lstStyle/>
                    <a:p>
                      <a:pPr marL="0" marR="0">
                        <a:lnSpc>
                          <a:spcPct val="115000"/>
                        </a:lnSpc>
                        <a:spcAft>
                          <a:spcPts val="800"/>
                        </a:spcAft>
                        <a:buNone/>
                      </a:pPr>
                      <a:r>
                        <a:rPr lang="en-US" sz="1200" b="0" u="none" kern="100">
                          <a:effectLst/>
                        </a:rPr>
                        <a:t>Academy of the Pacific Rim Charter School</a:t>
                      </a:r>
                      <a:endParaRPr lang="en-US" sz="1200" b="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kern="100">
                          <a:effectLst/>
                        </a:rPr>
                        <a:t>2023</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u="none" kern="100">
                          <a:effectLst/>
                        </a:rPr>
                        <a:t>545</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2171103740"/>
                  </a:ext>
                </a:extLst>
              </a:tr>
              <a:tr h="290635">
                <a:tc>
                  <a:txBody>
                    <a:bodyPr/>
                    <a:lstStyle/>
                    <a:p>
                      <a:pPr marL="0" marR="0">
                        <a:lnSpc>
                          <a:spcPct val="115000"/>
                        </a:lnSpc>
                        <a:spcAft>
                          <a:spcPts val="800"/>
                        </a:spcAft>
                        <a:buNone/>
                      </a:pPr>
                      <a:r>
                        <a:rPr lang="en-US" sz="1200" b="0" u="none" kern="100">
                          <a:effectLst/>
                        </a:rPr>
                        <a:t>Best Buddies Massachusetts</a:t>
                      </a:r>
                      <a:endParaRPr lang="en-US" sz="1200" b="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kern="100">
                          <a:effectLst/>
                        </a:rPr>
                        <a:t>2019</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u="none" kern="100">
                          <a:effectLst/>
                        </a:rPr>
                        <a:t>216</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3875127510"/>
                  </a:ext>
                </a:extLst>
              </a:tr>
              <a:tr h="290635">
                <a:tc>
                  <a:txBody>
                    <a:bodyPr/>
                    <a:lstStyle/>
                    <a:p>
                      <a:pPr marL="0" marR="0">
                        <a:lnSpc>
                          <a:spcPct val="115000"/>
                        </a:lnSpc>
                        <a:spcAft>
                          <a:spcPts val="800"/>
                        </a:spcAft>
                        <a:buNone/>
                      </a:pPr>
                      <a:r>
                        <a:rPr lang="en-US" sz="1200" b="0" u="none" kern="100">
                          <a:effectLst/>
                        </a:rPr>
                        <a:t>Bottom Line</a:t>
                      </a:r>
                      <a:endParaRPr lang="en-US" sz="1200" b="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kern="100">
                          <a:effectLst/>
                        </a:rPr>
                        <a:t>2019</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u="none" kern="100">
                          <a:effectLst/>
                        </a:rPr>
                        <a:t>1,511</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724717015"/>
                  </a:ext>
                </a:extLst>
              </a:tr>
              <a:tr h="290635">
                <a:tc>
                  <a:txBody>
                    <a:bodyPr/>
                    <a:lstStyle/>
                    <a:p>
                      <a:pPr marL="0" marR="0">
                        <a:lnSpc>
                          <a:spcPct val="115000"/>
                        </a:lnSpc>
                        <a:spcAft>
                          <a:spcPts val="800"/>
                        </a:spcAft>
                        <a:buNone/>
                      </a:pPr>
                      <a:r>
                        <a:rPr lang="en-US" sz="1200" b="0" u="none" kern="100" err="1">
                          <a:effectLst/>
                        </a:rPr>
                        <a:t>OneGoal</a:t>
                      </a:r>
                      <a:endParaRPr lang="en-US" sz="1200" b="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kern="100">
                          <a:effectLst/>
                        </a:rPr>
                        <a:t>2021</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u="none" kern="100">
                          <a:effectLst/>
                        </a:rPr>
                        <a:t>1,512</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1285939434"/>
                  </a:ext>
                </a:extLst>
              </a:tr>
              <a:tr h="290635">
                <a:tc>
                  <a:txBody>
                    <a:bodyPr/>
                    <a:lstStyle/>
                    <a:p>
                      <a:pPr marL="0" marR="0">
                        <a:lnSpc>
                          <a:spcPct val="115000"/>
                        </a:lnSpc>
                        <a:spcAft>
                          <a:spcPts val="800"/>
                        </a:spcAft>
                        <a:buNone/>
                      </a:pPr>
                      <a:r>
                        <a:rPr lang="en-US" sz="1200" b="0" u="none" kern="100">
                          <a:effectLst/>
                        </a:rPr>
                        <a:t>The Real Madrid Fundacion Sports Program</a:t>
                      </a:r>
                      <a:endParaRPr lang="en-US" sz="1200" b="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kern="100">
                          <a:effectLst/>
                        </a:rPr>
                        <a:t>2019</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u="none" kern="100">
                          <a:effectLst/>
                        </a:rPr>
                        <a:t>80</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1140437736"/>
                  </a:ext>
                </a:extLst>
              </a:tr>
              <a:tr h="290635">
                <a:tc>
                  <a:txBody>
                    <a:bodyPr/>
                    <a:lstStyle/>
                    <a:p>
                      <a:pPr marL="0" marR="0">
                        <a:lnSpc>
                          <a:spcPct val="115000"/>
                        </a:lnSpc>
                        <a:spcAft>
                          <a:spcPts val="800"/>
                        </a:spcAft>
                        <a:buNone/>
                      </a:pPr>
                      <a:r>
                        <a:rPr lang="en-US" sz="1200" b="0" u="none" kern="100">
                          <a:effectLst/>
                        </a:rPr>
                        <a:t>United Way South Central Massachusetts</a:t>
                      </a:r>
                      <a:endParaRPr lang="en-US" sz="1200" b="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kern="100">
                          <a:effectLst/>
                        </a:rPr>
                        <a:t>2009</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u="none" kern="100">
                          <a:effectLst/>
                        </a:rPr>
                        <a:t>1,999</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3995482033"/>
                  </a:ext>
                </a:extLst>
              </a:tr>
              <a:tr h="290635">
                <a:tc>
                  <a:txBody>
                    <a:bodyPr/>
                    <a:lstStyle/>
                    <a:p>
                      <a:pPr marL="0" marR="0">
                        <a:lnSpc>
                          <a:spcPct val="115000"/>
                        </a:lnSpc>
                        <a:spcAft>
                          <a:spcPts val="800"/>
                        </a:spcAft>
                        <a:buNone/>
                      </a:pPr>
                      <a:r>
                        <a:rPr lang="en-US" sz="1200" u="none" kern="100">
                          <a:effectLst/>
                        </a:rPr>
                        <a:t>Total Social Action Beneficiaries </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strike="noStrike" kern="100">
                          <a:effectLst/>
                        </a:rPr>
                        <a:t> </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b="1" u="none" kern="100">
                          <a:effectLst/>
                        </a:rPr>
                        <a:t>5,863</a:t>
                      </a:r>
                      <a:endParaRPr lang="en-US" sz="1200" b="1"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2055808576"/>
                  </a:ext>
                </a:extLst>
              </a:tr>
              <a:tr h="290635">
                <a:tc>
                  <a:txBody>
                    <a:bodyPr/>
                    <a:lstStyle/>
                    <a:p>
                      <a:pPr marL="0" marR="0">
                        <a:lnSpc>
                          <a:spcPct val="115000"/>
                        </a:lnSpc>
                        <a:spcAft>
                          <a:spcPts val="800"/>
                        </a:spcAft>
                        <a:buNone/>
                      </a:pPr>
                      <a:r>
                        <a:rPr lang="en-US" sz="1200" u="none" strike="noStrike" kern="100">
                          <a:effectLst/>
                        </a:rPr>
                        <a:t> </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strike="noStrike" kern="100">
                          <a:effectLst/>
                        </a:rPr>
                        <a:t> </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u="none" strike="noStrike" kern="100">
                          <a:effectLst/>
                        </a:rPr>
                        <a:t> </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1966521538"/>
                  </a:ext>
                </a:extLst>
              </a:tr>
              <a:tr h="290635">
                <a:tc>
                  <a:txBody>
                    <a:bodyPr/>
                    <a:lstStyle/>
                    <a:p>
                      <a:pPr marL="0" marR="0" algn="ctr">
                        <a:lnSpc>
                          <a:spcPct val="115000"/>
                        </a:lnSpc>
                        <a:spcAft>
                          <a:spcPts val="800"/>
                        </a:spcAft>
                        <a:buNone/>
                      </a:pPr>
                      <a:r>
                        <a:rPr lang="en-US" sz="1200" u="none" kern="100">
                          <a:solidFill>
                            <a:schemeClr val="bg1"/>
                          </a:solidFill>
                          <a:effectLst/>
                        </a:rPr>
                        <a:t>Injury Prevention &amp; Road Safety</a:t>
                      </a:r>
                      <a:endParaRPr lang="en-US" sz="1200" u="none"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solidFill>
                      <a:srgbClr val="FF002D"/>
                    </a:solidFill>
                  </a:tcPr>
                </a:tc>
                <a:tc>
                  <a:txBody>
                    <a:bodyPr/>
                    <a:lstStyle/>
                    <a:p>
                      <a:pPr marL="0" marR="0" algn="ctr">
                        <a:lnSpc>
                          <a:spcPct val="115000"/>
                        </a:lnSpc>
                        <a:spcAft>
                          <a:spcPts val="800"/>
                        </a:spcAft>
                        <a:buNone/>
                      </a:pPr>
                      <a:r>
                        <a:rPr lang="en-US" sz="1200" b="1" u="none" kern="100">
                          <a:solidFill>
                            <a:schemeClr val="bg1"/>
                          </a:solidFill>
                          <a:effectLst/>
                        </a:rPr>
                        <a:t>FM Partner Since</a:t>
                      </a:r>
                      <a:endParaRPr lang="en-US" sz="1200" b="1" u="none"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solidFill>
                      <a:srgbClr val="FF002D"/>
                    </a:solidFill>
                  </a:tcPr>
                </a:tc>
                <a:tc>
                  <a:txBody>
                    <a:bodyPr/>
                    <a:lstStyle/>
                    <a:p>
                      <a:pPr marL="0" marR="0" algn="ctr">
                        <a:lnSpc>
                          <a:spcPct val="115000"/>
                        </a:lnSpc>
                        <a:spcAft>
                          <a:spcPts val="800"/>
                        </a:spcAft>
                        <a:buNone/>
                      </a:pPr>
                      <a:r>
                        <a:rPr lang="en-US" sz="1200" b="1" u="none" kern="100">
                          <a:solidFill>
                            <a:schemeClr val="bg1"/>
                          </a:solidFill>
                          <a:effectLst/>
                        </a:rPr>
                        <a:t> Direct Beneficiaries</a:t>
                      </a:r>
                      <a:endParaRPr lang="en-US" sz="1200" b="1" u="none"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solidFill>
                      <a:srgbClr val="FF002D"/>
                    </a:solidFill>
                  </a:tcPr>
                </a:tc>
                <a:extLst>
                  <a:ext uri="{0D108BD9-81ED-4DB2-BD59-A6C34878D82A}">
                    <a16:rowId xmlns:a16="http://schemas.microsoft.com/office/drawing/2014/main" val="4060735811"/>
                  </a:ext>
                </a:extLst>
              </a:tr>
              <a:tr h="290635">
                <a:tc>
                  <a:txBody>
                    <a:bodyPr/>
                    <a:lstStyle/>
                    <a:p>
                      <a:pPr marL="0" marR="0">
                        <a:lnSpc>
                          <a:spcPct val="115000"/>
                        </a:lnSpc>
                        <a:spcAft>
                          <a:spcPts val="800"/>
                        </a:spcAft>
                        <a:buNone/>
                      </a:pPr>
                      <a:r>
                        <a:rPr lang="en-US" sz="1200" b="0" u="none" kern="100">
                          <a:effectLst/>
                        </a:rPr>
                        <a:t>Boston Children’s Hospital</a:t>
                      </a:r>
                      <a:endParaRPr lang="en-US" sz="1200" b="0" u="none" kern="100">
                        <a:effectLst/>
                        <a:latin typeface="Aptos" panose="020B0004020202020204" pitchFamily="34"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kern="100">
                          <a:effectLst/>
                        </a:rPr>
                        <a:t>2017</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u="none" kern="100">
                          <a:effectLst/>
                        </a:rPr>
                        <a:t>53,974</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603503292"/>
                  </a:ext>
                </a:extLst>
              </a:tr>
              <a:tr h="290635">
                <a:tc>
                  <a:txBody>
                    <a:bodyPr/>
                    <a:lstStyle/>
                    <a:p>
                      <a:pPr marL="0" marR="0">
                        <a:lnSpc>
                          <a:spcPct val="115000"/>
                        </a:lnSpc>
                        <a:spcAft>
                          <a:spcPts val="800"/>
                        </a:spcAft>
                        <a:buNone/>
                      </a:pPr>
                      <a:r>
                        <a:rPr lang="en-US" sz="1200" b="0" u="none" kern="100">
                          <a:effectLst/>
                        </a:rPr>
                        <a:t>Look Both Ways</a:t>
                      </a:r>
                      <a:endParaRPr lang="en-US" sz="1200" b="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kern="100">
                          <a:effectLst/>
                        </a:rPr>
                        <a:t>2019</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u="none" strike="noStrike" kern="100">
                          <a:effectLst/>
                        </a:rPr>
                        <a:t> </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3624176111"/>
                  </a:ext>
                </a:extLst>
              </a:tr>
              <a:tr h="290635">
                <a:tc>
                  <a:txBody>
                    <a:bodyPr/>
                    <a:lstStyle/>
                    <a:p>
                      <a:pPr marL="0" marR="0">
                        <a:lnSpc>
                          <a:spcPct val="115000"/>
                        </a:lnSpc>
                        <a:spcAft>
                          <a:spcPts val="800"/>
                        </a:spcAft>
                        <a:buNone/>
                      </a:pPr>
                      <a:r>
                        <a:rPr lang="en-US" sz="1200" b="0" u="none" kern="100">
                          <a:effectLst/>
                        </a:rPr>
                        <a:t>Mothers Against Drunk Driving </a:t>
                      </a:r>
                      <a:endParaRPr lang="en-US" sz="1200" b="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kern="100">
                          <a:effectLst/>
                        </a:rPr>
                        <a:t>2019</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u="none" strike="noStrike" kern="100">
                          <a:effectLst/>
                        </a:rPr>
                        <a:t> </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397480941"/>
                  </a:ext>
                </a:extLst>
              </a:tr>
              <a:tr h="290635">
                <a:tc>
                  <a:txBody>
                    <a:bodyPr/>
                    <a:lstStyle/>
                    <a:p>
                      <a:pPr marL="0" marR="0">
                        <a:lnSpc>
                          <a:spcPct val="115000"/>
                        </a:lnSpc>
                        <a:spcAft>
                          <a:spcPts val="800"/>
                        </a:spcAft>
                        <a:buNone/>
                      </a:pPr>
                      <a:r>
                        <a:rPr lang="en-US" sz="1200" b="0" u="none" kern="100">
                          <a:effectLst/>
                        </a:rPr>
                        <a:t>UMass Memorial Medical Center</a:t>
                      </a:r>
                      <a:endParaRPr lang="en-US" sz="1200" b="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kern="100">
                          <a:effectLst/>
                        </a:rPr>
                        <a:t>2023</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u="none" kern="100">
                          <a:effectLst/>
                        </a:rPr>
                        <a:t>1,999</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1071586665"/>
                  </a:ext>
                </a:extLst>
              </a:tr>
              <a:tr h="290635">
                <a:tc>
                  <a:txBody>
                    <a:bodyPr/>
                    <a:lstStyle/>
                    <a:p>
                      <a:pPr marL="0" marR="0">
                        <a:lnSpc>
                          <a:spcPct val="115000"/>
                        </a:lnSpc>
                        <a:spcAft>
                          <a:spcPts val="800"/>
                        </a:spcAft>
                        <a:buNone/>
                      </a:pPr>
                      <a:r>
                        <a:rPr lang="en-US" sz="1200" b="1" u="none" kern="100">
                          <a:effectLst/>
                        </a:rPr>
                        <a:t>Total Injury Prevention &amp; Road Safety Beneficiaries</a:t>
                      </a:r>
                      <a:endParaRPr lang="en-US" sz="1200" b="1"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gn="ctr">
                        <a:lnSpc>
                          <a:spcPct val="115000"/>
                        </a:lnSpc>
                        <a:spcAft>
                          <a:spcPts val="800"/>
                        </a:spcAft>
                        <a:buNone/>
                      </a:pPr>
                      <a:r>
                        <a:rPr lang="en-US" sz="1200" u="none" strike="noStrike" kern="100">
                          <a:effectLst/>
                        </a:rPr>
                        <a:t> </a:t>
                      </a:r>
                      <a:endParaRPr lang="en-US" sz="1200"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gn="ctr">
                        <a:lnSpc>
                          <a:spcPct val="115000"/>
                        </a:lnSpc>
                        <a:spcAft>
                          <a:spcPts val="800"/>
                        </a:spcAft>
                        <a:buNone/>
                      </a:pPr>
                      <a:r>
                        <a:rPr lang="en-US" sz="1200" b="1" u="none" kern="100">
                          <a:effectLst/>
                        </a:rPr>
                        <a:t>55,973</a:t>
                      </a:r>
                      <a:endParaRPr lang="en-US" sz="1200" b="1" u="none"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695749499"/>
                  </a:ext>
                </a:extLst>
              </a:tr>
              <a:tr h="290635">
                <a:tc>
                  <a:txBody>
                    <a:bodyPr/>
                    <a:lstStyle/>
                    <a:p>
                      <a:pPr marL="0" marR="0">
                        <a:lnSpc>
                          <a:spcPct val="115000"/>
                        </a:lnSpc>
                        <a:spcAft>
                          <a:spcPts val="800"/>
                        </a:spcAft>
                        <a:buNone/>
                      </a:pPr>
                      <a:r>
                        <a:rPr lang="en-US" sz="1200" u="none" strike="noStrike" kern="10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R w="6350" cap="flat" cmpd="sng" algn="ctr">
                      <a:solidFill>
                        <a:srgbClr val="FF002D"/>
                      </a:solidFill>
                      <a:prstDash val="solid"/>
                      <a:round/>
                      <a:headEnd type="none" w="med" len="med"/>
                      <a:tailEnd type="none" w="med" len="med"/>
                    </a:lnR>
                  </a:tcPr>
                </a:tc>
                <a:tc>
                  <a:txBody>
                    <a:bodyPr/>
                    <a:lstStyle/>
                    <a:p>
                      <a:pPr marL="0" marR="0">
                        <a:lnSpc>
                          <a:spcPct val="115000"/>
                        </a:lnSpc>
                        <a:spcAft>
                          <a:spcPts val="800"/>
                        </a:spcAft>
                        <a:buNone/>
                      </a:pPr>
                      <a:r>
                        <a:rPr lang="en-US" sz="1200" u="none" strike="noStrike" kern="10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lnR w="6350" cap="flat" cmpd="sng" algn="ctr">
                      <a:solidFill>
                        <a:srgbClr val="FF002D"/>
                      </a:solidFill>
                      <a:prstDash val="solid"/>
                      <a:round/>
                      <a:headEnd type="none" w="med" len="med"/>
                      <a:tailEnd type="none" w="med" len="med"/>
                    </a:lnR>
                    <a:lnT w="6350" cap="flat" cmpd="sng" algn="ctr">
                      <a:solidFill>
                        <a:srgbClr val="FF002D"/>
                      </a:solidFill>
                      <a:prstDash val="solid"/>
                      <a:round/>
                      <a:headEnd type="none" w="med" len="med"/>
                      <a:tailEnd type="none" w="med" len="med"/>
                    </a:lnT>
                    <a:lnB w="6350" cap="flat" cmpd="sng" algn="ctr">
                      <a:solidFill>
                        <a:srgbClr val="FF002D"/>
                      </a:solidFill>
                      <a:prstDash val="solid"/>
                      <a:round/>
                      <a:headEnd type="none" w="med" len="med"/>
                      <a:tailEnd type="none" w="med" len="med"/>
                    </a:lnB>
                  </a:tcPr>
                </a:tc>
                <a:tc>
                  <a:txBody>
                    <a:bodyPr/>
                    <a:lstStyle/>
                    <a:p>
                      <a:pPr marL="0" marR="0">
                        <a:lnSpc>
                          <a:spcPct val="115000"/>
                        </a:lnSpc>
                        <a:spcAft>
                          <a:spcPts val="800"/>
                        </a:spcAft>
                        <a:buNone/>
                      </a:pPr>
                      <a:r>
                        <a:rPr lang="en-US" sz="1200" u="none" strike="noStrike" kern="10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3161" marR="53161" marT="0" marB="0" anchor="ctr">
                    <a:lnL w="6350" cap="flat" cmpd="sng" algn="ctr">
                      <a:solidFill>
                        <a:srgbClr val="FF002D"/>
                      </a:solidFill>
                      <a:prstDash val="solid"/>
                      <a:round/>
                      <a:headEnd type="none" w="med" len="med"/>
                      <a:tailEnd type="none" w="med" len="med"/>
                    </a:lnL>
                  </a:tcPr>
                </a:tc>
                <a:extLst>
                  <a:ext uri="{0D108BD9-81ED-4DB2-BD59-A6C34878D82A}">
                    <a16:rowId xmlns:a16="http://schemas.microsoft.com/office/drawing/2014/main" val="1505478898"/>
                  </a:ext>
                </a:extLst>
              </a:tr>
            </a:tbl>
          </a:graphicData>
        </a:graphic>
      </p:graphicFrame>
    </p:spTree>
    <p:extLst>
      <p:ext uri="{BB962C8B-B14F-4D97-AF65-F5344CB8AC3E}">
        <p14:creationId xmlns:p14="http://schemas.microsoft.com/office/powerpoint/2010/main" val="4075192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F7CB6-CBA2-0522-755F-B996E20E5EE4}"/>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40DCB98D-D857-8A2E-DEA2-B16D18A90B74}"/>
              </a:ext>
            </a:extLst>
          </p:cNvPr>
          <p:cNvSpPr>
            <a:spLocks noGrp="1"/>
          </p:cNvSpPr>
          <p:nvPr>
            <p:ph type="body" sz="quarter" idx="62"/>
          </p:nvPr>
        </p:nvSpPr>
        <p:spPr/>
        <p:txBody>
          <a:bodyPr/>
          <a:lstStyle/>
          <a:p>
            <a:r>
              <a:rPr lang="en-US" b="1" noProof="0">
                <a:latin typeface="Aptos" panose="020B0004020202020204" pitchFamily="34" charset="0"/>
              </a:rPr>
              <a:t>Injury Prevention and Road Safety</a:t>
            </a:r>
          </a:p>
        </p:txBody>
      </p:sp>
      <p:sp>
        <p:nvSpPr>
          <p:cNvPr id="19" name="Marcador de texto 18">
            <a:extLst>
              <a:ext uri="{FF2B5EF4-FFF2-40B4-BE49-F238E27FC236}">
                <a16:creationId xmlns:a16="http://schemas.microsoft.com/office/drawing/2014/main" id="{B44933A1-C600-66F9-8861-99847A9E2782}"/>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C2577F92-8B98-0254-E2A2-E961FE3A418E}"/>
              </a:ext>
            </a:extLst>
          </p:cNvPr>
          <p:cNvSpPr txBox="1"/>
          <p:nvPr/>
        </p:nvSpPr>
        <p:spPr>
          <a:xfrm>
            <a:off x="444097" y="2676112"/>
            <a:ext cx="5835990" cy="3431709"/>
          </a:xfrm>
          <a:prstGeom prst="rect">
            <a:avLst/>
          </a:prstGeom>
          <a:noFill/>
        </p:spPr>
        <p:txBody>
          <a:bodyPr wrap="square">
            <a:spAutoFit/>
          </a:bodyPr>
          <a:lstStyle/>
          <a:p>
            <a:pPr marR="0" lvl="0">
              <a:spcAft>
                <a:spcPts val="600"/>
              </a:spcAft>
            </a:pPr>
            <a:r>
              <a:rPr lang="en-US" sz="1400" b="1" kern="100">
                <a:effectLst/>
                <a:latin typeface="Aptos" panose="020B0004020202020204" pitchFamily="34" charset="0"/>
                <a:ea typeface="Aptos" panose="020B0004020202020204" pitchFamily="34" charset="0"/>
                <a:cs typeface="Times New Roman" panose="02020603050405020304" pitchFamily="18" charset="0"/>
              </a:rPr>
              <a:t>Injury Prevention Program:</a:t>
            </a:r>
            <a:r>
              <a:rPr lang="en-US" sz="1400" kern="100">
                <a:effectLst/>
                <a:latin typeface="Aptos" panose="020B0004020202020204" pitchFamily="34" charset="0"/>
                <a:ea typeface="Aptos" panose="020B0004020202020204" pitchFamily="34" charset="0"/>
                <a:cs typeface="Times New Roman" panose="02020603050405020304" pitchFamily="18" charset="0"/>
              </a:rPr>
              <a:t> Safe Play Starts Here.</a:t>
            </a:r>
          </a:p>
          <a:p>
            <a:pPr marL="742950" lvl="1" indent="-285750">
              <a:spcAft>
                <a:spcPts val="600"/>
              </a:spcAft>
              <a:buFont typeface="Arial" panose="020B0604020202020204" pitchFamily="34" charset="0"/>
              <a:buChar char="•"/>
            </a:pPr>
            <a:r>
              <a:rPr lang="en-US" sz="1400" kern="100">
                <a:latin typeface="Aptos" panose="020B0004020202020204" pitchFamily="34" charset="0"/>
                <a:ea typeface="Aptos" panose="020B0004020202020204" pitchFamily="34" charset="0"/>
                <a:cs typeface="Times New Roman" panose="02020603050405020304" pitchFamily="18" charset="0"/>
              </a:rPr>
              <a:t>Goal is to </a:t>
            </a:r>
            <a:r>
              <a:rPr lang="en-US" sz="1400" kern="100">
                <a:effectLst/>
                <a:latin typeface="Aptos" panose="020B0004020202020204" pitchFamily="34" charset="0"/>
                <a:ea typeface="Aptos" panose="020B0004020202020204" pitchFamily="34" charset="0"/>
                <a:cs typeface="Times New Roman" panose="02020603050405020304" pitchFamily="18" charset="0"/>
              </a:rPr>
              <a:t>reduce and prevent the number and severity of injuries endured by children and adolescents in Boston and its nearby communities through education, advocacy and research.  </a:t>
            </a:r>
          </a:p>
          <a:p>
            <a:pPr marR="0" lvl="0">
              <a:spcAft>
                <a:spcPts val="600"/>
              </a:spcAft>
            </a:pPr>
            <a:r>
              <a:rPr lang="en-US" sz="1400" b="1" kern="100">
                <a:effectLst/>
                <a:latin typeface="Aptos" panose="020B0004020202020204" pitchFamily="34" charset="0"/>
                <a:ea typeface="Times New Roman" panose="02020603050405020304" pitchFamily="18" charset="0"/>
                <a:cs typeface="Times New Roman" panose="02020603050405020304" pitchFamily="18" charset="0"/>
              </a:rPr>
              <a:t>Child Passenger Safety Nurse Champion Course: </a:t>
            </a:r>
            <a:r>
              <a:rPr lang="en-US" sz="1400" kern="100">
                <a:effectLst/>
                <a:latin typeface="Aptos" panose="020B0004020202020204" pitchFamily="34" charset="0"/>
                <a:ea typeface="Times New Roman" panose="02020603050405020304" pitchFamily="18" charset="0"/>
                <a:cs typeface="Times New Roman" panose="02020603050405020304" pitchFamily="18" charset="0"/>
              </a:rPr>
              <a:t>Spanish translation</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R="0" lvl="0">
              <a:spcAft>
                <a:spcPts val="600"/>
              </a:spcAft>
            </a:pPr>
            <a:r>
              <a:rPr lang="en-US" sz="1400" b="1" kern="100">
                <a:effectLst/>
                <a:latin typeface="Aptos" panose="020B0004020202020204" pitchFamily="34" charset="0"/>
                <a:ea typeface="Times New Roman" panose="02020603050405020304" pitchFamily="18" charset="0"/>
                <a:cs typeface="Times New Roman" panose="02020603050405020304" pitchFamily="18" charset="0"/>
              </a:rPr>
              <a:t>Car Seat and Child Passenger Safety Program: </a:t>
            </a:r>
            <a:r>
              <a:rPr lang="en-US" sz="1400" kern="100">
                <a:effectLst/>
                <a:latin typeface="Aptos" panose="020B0004020202020204" pitchFamily="34" charset="0"/>
                <a:ea typeface="Times New Roman" panose="02020603050405020304" pitchFamily="18" charset="0"/>
                <a:cs typeface="Times New Roman" panose="02020603050405020304" pitchFamily="18" charset="0"/>
              </a:rPr>
              <a:t>Providing funding for 560 car seats and 360 helmets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R="0" lvl="0">
              <a:spcAft>
                <a:spcPts val="600"/>
              </a:spcAft>
            </a:pPr>
            <a:r>
              <a:rPr lang="en-US" sz="1400" b="1" kern="100">
                <a:effectLst/>
                <a:latin typeface="Aptos" panose="020B0004020202020204" pitchFamily="34" charset="0"/>
                <a:ea typeface="Times New Roman" panose="02020603050405020304" pitchFamily="18" charset="0"/>
                <a:cs typeface="Times New Roman" panose="02020603050405020304" pitchFamily="18" charset="0"/>
              </a:rPr>
              <a:t>Community Education Needs: </a:t>
            </a:r>
            <a:r>
              <a:rPr lang="en-US" sz="1400" kern="100" err="1">
                <a:effectLst/>
                <a:latin typeface="Aptos" panose="020B0004020202020204" pitchFamily="34" charset="0"/>
                <a:ea typeface="Times New Roman" panose="02020603050405020304" pitchFamily="18" charset="0"/>
                <a:cs typeface="Times New Roman" panose="02020603050405020304" pitchFamily="18" charset="0"/>
              </a:rPr>
              <a:t>ThinkFirst</a:t>
            </a:r>
            <a:r>
              <a:rPr lang="en-US" sz="1400" kern="100">
                <a:effectLst/>
                <a:latin typeface="Aptos" panose="020B0004020202020204" pitchFamily="34" charset="0"/>
                <a:ea typeface="Times New Roman" panose="02020603050405020304" pitchFamily="18" charset="0"/>
                <a:cs typeface="Times New Roman" panose="02020603050405020304" pitchFamily="18" charset="0"/>
              </a:rPr>
              <a:t> and Stop The Bleed programs</a:t>
            </a:r>
          </a:p>
          <a:p>
            <a:pPr marL="742950" lvl="1" indent="-285750">
              <a:spcAft>
                <a:spcPts val="600"/>
              </a:spcAft>
              <a:buFont typeface="Arial" panose="020B0604020202020204" pitchFamily="34" charset="0"/>
              <a:buChar char="•"/>
            </a:pPr>
            <a:r>
              <a:rPr lang="en-US" sz="1400" kern="100">
                <a:effectLst/>
                <a:latin typeface="Aptos" panose="020B0004020202020204" pitchFamily="34" charset="0"/>
                <a:ea typeface="Times New Roman" panose="02020603050405020304" pitchFamily="18" charset="0"/>
                <a:cs typeface="Times New Roman" panose="02020603050405020304" pitchFamily="18" charset="0"/>
              </a:rPr>
              <a:t>New spine and brain models</a:t>
            </a:r>
            <a:endParaRPr lang="en-US" sz="1400" kern="100">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Arial" panose="020B0604020202020204" pitchFamily="34" charset="0"/>
              <a:buChar char="•"/>
            </a:pPr>
            <a:r>
              <a:rPr lang="en-US" sz="1400" kern="100">
                <a:effectLst/>
                <a:latin typeface="Aptos" panose="020B0004020202020204" pitchFamily="34" charset="0"/>
                <a:ea typeface="Times New Roman" panose="02020603050405020304" pitchFamily="18" charset="0"/>
                <a:cs typeface="Times New Roman" panose="02020603050405020304" pitchFamily="18" charset="0"/>
              </a:rPr>
              <a:t>Stop </a:t>
            </a:r>
            <a:r>
              <a:rPr lang="en-US" sz="1400" kern="100">
                <a:latin typeface="Aptos" panose="020B0004020202020204" pitchFamily="34" charset="0"/>
                <a:ea typeface="Times New Roman" panose="02020603050405020304" pitchFamily="18" charset="0"/>
                <a:cs typeface="Times New Roman" panose="02020603050405020304" pitchFamily="18" charset="0"/>
              </a:rPr>
              <a:t>T</a:t>
            </a:r>
            <a:r>
              <a:rPr lang="en-US" sz="1400" kern="100">
                <a:effectLst/>
                <a:latin typeface="Aptos" panose="020B0004020202020204" pitchFamily="34" charset="0"/>
                <a:ea typeface="Times New Roman" panose="02020603050405020304" pitchFamily="18" charset="0"/>
                <a:cs typeface="Times New Roman" panose="02020603050405020304" pitchFamily="18" charset="0"/>
              </a:rPr>
              <a:t>he Bleed equipment, including 125 Stop The Bleed kits </a:t>
            </a:r>
          </a:p>
          <a:p>
            <a:pPr marL="742950" lvl="1" indent="-285750">
              <a:spcAft>
                <a:spcPts val="600"/>
              </a:spcAft>
              <a:buFont typeface="Arial" panose="020B0604020202020204" pitchFamily="34" charset="0"/>
              <a:buChar char="•"/>
            </a:pPr>
            <a:r>
              <a:rPr lang="en-US" sz="1400" kern="100">
                <a:effectLst/>
                <a:latin typeface="Aptos" panose="020B0004020202020204" pitchFamily="34" charset="0"/>
                <a:ea typeface="Times New Roman" panose="02020603050405020304" pitchFamily="18" charset="0"/>
                <a:cs typeface="Times New Roman" panose="02020603050405020304" pitchFamily="18" charset="0"/>
              </a:rPr>
              <a:t>300 tourniquets for community centers, schools, and partner organizations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blue text on a white background&#10;&#10;AI-generated content may be incorrect.">
            <a:extLst>
              <a:ext uri="{FF2B5EF4-FFF2-40B4-BE49-F238E27FC236}">
                <a16:creationId xmlns:a16="http://schemas.microsoft.com/office/drawing/2014/main" id="{72847D54-0FA4-DFC5-8C7C-6E702FC30582}"/>
              </a:ext>
            </a:extLst>
          </p:cNvPr>
          <p:cNvPicPr>
            <a:picLocks noChangeAspect="1"/>
          </p:cNvPicPr>
          <p:nvPr/>
        </p:nvPicPr>
        <p:blipFill>
          <a:blip r:embed="rId2"/>
          <a:stretch>
            <a:fillRect/>
          </a:stretch>
        </p:blipFill>
        <p:spPr>
          <a:xfrm>
            <a:off x="706171" y="1624126"/>
            <a:ext cx="4255130" cy="734187"/>
          </a:xfrm>
          <a:prstGeom prst="rect">
            <a:avLst/>
          </a:prstGeom>
        </p:spPr>
      </p:pic>
      <p:pic>
        <p:nvPicPr>
          <p:cNvPr id="7" name="Picture 6" descr="A person kneeling down with a child wearing a helmet&#10;&#10;AI-generated content may be incorrect.">
            <a:extLst>
              <a:ext uri="{FF2B5EF4-FFF2-40B4-BE49-F238E27FC236}">
                <a16:creationId xmlns:a16="http://schemas.microsoft.com/office/drawing/2014/main" id="{56567A3A-ADAA-1E02-2DB2-2956D21F6FD6}"/>
              </a:ext>
            </a:extLst>
          </p:cNvPr>
          <p:cNvPicPr>
            <a:picLocks noChangeAspect="1"/>
          </p:cNvPicPr>
          <p:nvPr/>
        </p:nvPicPr>
        <p:blipFill>
          <a:blip r:embed="rId3"/>
          <a:stretch>
            <a:fillRect/>
          </a:stretch>
        </p:blipFill>
        <p:spPr>
          <a:xfrm>
            <a:off x="7519222" y="733369"/>
            <a:ext cx="3696168" cy="4938665"/>
          </a:xfrm>
          <a:prstGeom prst="rect">
            <a:avLst/>
          </a:prstGeom>
        </p:spPr>
      </p:pic>
    </p:spTree>
    <p:extLst>
      <p:ext uri="{BB962C8B-B14F-4D97-AF65-F5344CB8AC3E}">
        <p14:creationId xmlns:p14="http://schemas.microsoft.com/office/powerpoint/2010/main" val="3097579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1F5A0-CEAC-D49F-7EB8-B2649217E67C}"/>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D1802970-E11A-9330-AB58-E7B31E1C026B}"/>
              </a:ext>
            </a:extLst>
          </p:cNvPr>
          <p:cNvSpPr>
            <a:spLocks noGrp="1"/>
          </p:cNvSpPr>
          <p:nvPr>
            <p:ph type="body" sz="quarter" idx="62"/>
          </p:nvPr>
        </p:nvSpPr>
        <p:spPr/>
        <p:txBody>
          <a:bodyPr/>
          <a:lstStyle/>
          <a:p>
            <a:r>
              <a:rPr lang="en-US" b="1" noProof="0">
                <a:latin typeface="Aptos" panose="020B0004020202020204" pitchFamily="34" charset="0"/>
              </a:rPr>
              <a:t>Injury Prevention and Road Safety</a:t>
            </a:r>
          </a:p>
        </p:txBody>
      </p:sp>
      <p:sp>
        <p:nvSpPr>
          <p:cNvPr id="19" name="Marcador de texto 18">
            <a:extLst>
              <a:ext uri="{FF2B5EF4-FFF2-40B4-BE49-F238E27FC236}">
                <a16:creationId xmlns:a16="http://schemas.microsoft.com/office/drawing/2014/main" id="{012A268C-A4AE-2F44-409A-C84D7320822B}"/>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85F29FDA-7C05-A334-5E59-0F87D64DC82D}"/>
              </a:ext>
            </a:extLst>
          </p:cNvPr>
          <p:cNvSpPr txBox="1"/>
          <p:nvPr/>
        </p:nvSpPr>
        <p:spPr>
          <a:xfrm>
            <a:off x="444097" y="3271522"/>
            <a:ext cx="5833872" cy="2616101"/>
          </a:xfrm>
          <a:prstGeom prst="rect">
            <a:avLst/>
          </a:prstGeom>
          <a:noFill/>
        </p:spPr>
        <p:txBody>
          <a:bodyPr wrap="square">
            <a:spAutoFit/>
          </a:bodyPr>
          <a:lstStyle/>
          <a:p>
            <a:pPr lvl="0">
              <a:spcAft>
                <a:spcPts val="600"/>
              </a:spcAft>
            </a:pPr>
            <a:r>
              <a:rPr lang="en-US" sz="1400" b="1">
                <a:latin typeface="Aptos" panose="020B0004020202020204" pitchFamily="34" charset="0"/>
              </a:rPr>
              <a:t>Power of Me Elementary Program </a:t>
            </a:r>
            <a:r>
              <a:rPr lang="en-US" sz="1400">
                <a:latin typeface="Aptos" panose="020B0004020202020204" pitchFamily="34" charset="0"/>
              </a:rPr>
              <a:t>(500 students): Classroom-based alcohol use prevention and vehicle safety presentation for elementary students grades 4 – 5</a:t>
            </a:r>
          </a:p>
          <a:p>
            <a:pPr lvl="0">
              <a:spcAft>
                <a:spcPts val="600"/>
              </a:spcAft>
            </a:pPr>
            <a:r>
              <a:rPr lang="en-US" sz="1400" b="1" err="1">
                <a:latin typeface="Aptos" panose="020B0004020202020204" pitchFamily="34" charset="0"/>
              </a:rPr>
              <a:t>Promposal</a:t>
            </a:r>
            <a:r>
              <a:rPr lang="en-US" sz="1400" b="1">
                <a:latin typeface="Aptos" panose="020B0004020202020204" pitchFamily="34" charset="0"/>
              </a:rPr>
              <a:t> Program </a:t>
            </a:r>
            <a:r>
              <a:rPr lang="en-US" sz="1400">
                <a:latin typeface="Aptos" panose="020B0004020202020204" pitchFamily="34" charset="0"/>
              </a:rPr>
              <a:t>(1,500 students): Prom is a formal dance that is held towards the end of the school year for junior and senior high school students. Classroom presentation with students regarding underage drinking, cannabis, medication use and impaired driving. </a:t>
            </a:r>
          </a:p>
          <a:p>
            <a:pPr lvl="0">
              <a:spcAft>
                <a:spcPts val="600"/>
              </a:spcAft>
            </a:pPr>
            <a:r>
              <a:rPr lang="en-US" sz="1400" b="1">
                <a:latin typeface="Aptos" panose="020B0004020202020204" pitchFamily="34" charset="0"/>
              </a:rPr>
              <a:t>Madd Spirt Program </a:t>
            </a:r>
            <a:r>
              <a:rPr lang="en-US" sz="1400">
                <a:latin typeface="Aptos" panose="020B0004020202020204" pitchFamily="34" charset="0"/>
              </a:rPr>
              <a:t>(1,500 students): Homecoming is a weekend-long back to school celebration for the entire high school with events inside and outside of the school. Educates on risks associated with underage substance use and impaired driving and encouraging traffic safety.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A red and black logo&#10;&#10;AI-generated content may be incorrect.">
            <a:extLst>
              <a:ext uri="{FF2B5EF4-FFF2-40B4-BE49-F238E27FC236}">
                <a16:creationId xmlns:a16="http://schemas.microsoft.com/office/drawing/2014/main" id="{9DBF125B-298F-D9A0-58E4-0217D1EF62B8}"/>
              </a:ext>
            </a:extLst>
          </p:cNvPr>
          <p:cNvPicPr>
            <a:picLocks noChangeAspect="1"/>
          </p:cNvPicPr>
          <p:nvPr/>
        </p:nvPicPr>
        <p:blipFill>
          <a:blip r:embed="rId2"/>
          <a:stretch>
            <a:fillRect/>
          </a:stretch>
        </p:blipFill>
        <p:spPr>
          <a:xfrm>
            <a:off x="2270922" y="1624126"/>
            <a:ext cx="2180222" cy="1274025"/>
          </a:xfrm>
          <a:prstGeom prst="rect">
            <a:avLst/>
          </a:prstGeom>
        </p:spPr>
      </p:pic>
      <p:pic>
        <p:nvPicPr>
          <p:cNvPr id="7" name="Picture 6">
            <a:extLst>
              <a:ext uri="{FF2B5EF4-FFF2-40B4-BE49-F238E27FC236}">
                <a16:creationId xmlns:a16="http://schemas.microsoft.com/office/drawing/2014/main" id="{F60CE3C0-73ED-5F85-502F-C0080FFC5409}"/>
              </a:ext>
            </a:extLst>
          </p:cNvPr>
          <p:cNvPicPr>
            <a:picLocks noChangeAspect="1"/>
          </p:cNvPicPr>
          <p:nvPr/>
        </p:nvPicPr>
        <p:blipFill>
          <a:blip r:embed="rId3"/>
          <a:stretch>
            <a:fillRect/>
          </a:stretch>
        </p:blipFill>
        <p:spPr>
          <a:xfrm>
            <a:off x="6708617" y="1501922"/>
            <a:ext cx="5279997" cy="3854155"/>
          </a:xfrm>
          <a:prstGeom prst="rect">
            <a:avLst/>
          </a:prstGeom>
        </p:spPr>
      </p:pic>
    </p:spTree>
    <p:extLst>
      <p:ext uri="{BB962C8B-B14F-4D97-AF65-F5344CB8AC3E}">
        <p14:creationId xmlns:p14="http://schemas.microsoft.com/office/powerpoint/2010/main" val="300320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16F16-DAFC-69EA-A492-1ACAB4857C1E}"/>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E2F66BF1-610C-EE0C-F846-0A61037B665C}"/>
              </a:ext>
            </a:extLst>
          </p:cNvPr>
          <p:cNvSpPr>
            <a:spLocks noGrp="1"/>
          </p:cNvSpPr>
          <p:nvPr>
            <p:ph type="body" sz="quarter" idx="62"/>
          </p:nvPr>
        </p:nvSpPr>
        <p:spPr/>
        <p:txBody>
          <a:bodyPr/>
          <a:lstStyle/>
          <a:p>
            <a:r>
              <a:rPr lang="en-US" b="1" noProof="0">
                <a:latin typeface="Aptos" panose="020B0004020202020204" pitchFamily="34" charset="0"/>
              </a:rPr>
              <a:t>Injury Prevention and Road Safety</a:t>
            </a:r>
          </a:p>
        </p:txBody>
      </p:sp>
      <p:sp>
        <p:nvSpPr>
          <p:cNvPr id="19" name="Marcador de texto 18">
            <a:extLst>
              <a:ext uri="{FF2B5EF4-FFF2-40B4-BE49-F238E27FC236}">
                <a16:creationId xmlns:a16="http://schemas.microsoft.com/office/drawing/2014/main" id="{720DC723-D73D-7040-92D0-ACDD574E853C}"/>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C08B4535-4D8F-FB91-42EA-259AAF10A0FD}"/>
              </a:ext>
            </a:extLst>
          </p:cNvPr>
          <p:cNvSpPr txBox="1"/>
          <p:nvPr/>
        </p:nvSpPr>
        <p:spPr>
          <a:xfrm>
            <a:off x="444097" y="3103124"/>
            <a:ext cx="6137772" cy="3323987"/>
          </a:xfrm>
          <a:prstGeom prst="rect">
            <a:avLst/>
          </a:prstGeom>
          <a:noFill/>
        </p:spPr>
        <p:txBody>
          <a:bodyPr wrap="square">
            <a:spAutoFit/>
          </a:bodyPr>
          <a:lstStyle/>
          <a:p>
            <a:r>
              <a:rPr lang="en-US" sz="1400" b="1" err="1">
                <a:latin typeface="Aptos" panose="020B0004020202020204" pitchFamily="34" charset="0"/>
              </a:rPr>
              <a:t>SafetyQuest</a:t>
            </a:r>
            <a:r>
              <a:rPr lang="en-US" sz="1400" b="1">
                <a:latin typeface="Aptos" panose="020B0004020202020204" pitchFamily="34" charset="0"/>
              </a:rPr>
              <a:t> Mobile Classroom: </a:t>
            </a:r>
            <a:r>
              <a:rPr lang="en-US" sz="1400">
                <a:latin typeface="Aptos" panose="020B0004020202020204" pitchFamily="34" charset="0"/>
              </a:rPr>
              <a:t>Interactive and engaging learning experience about safety and injury prevention for fifth grade students and wider community focusing on homes, schools and neighborhoods across the region.</a:t>
            </a:r>
          </a:p>
          <a:p>
            <a:pPr lvl="0"/>
            <a:endParaRPr lang="en-US" sz="1400">
              <a:latin typeface="Aptos" panose="020B0004020202020204" pitchFamily="34" charset="0"/>
            </a:endParaRPr>
          </a:p>
          <a:p>
            <a:r>
              <a:rPr lang="en-US" sz="1400" b="1">
                <a:latin typeface="Aptos" panose="020B0004020202020204" pitchFamily="34" charset="0"/>
              </a:rPr>
              <a:t>Teddy Bear Clinic </a:t>
            </a:r>
            <a:r>
              <a:rPr lang="en-US" sz="1400">
                <a:latin typeface="Aptos" panose="020B0004020202020204" pitchFamily="34" charset="0"/>
              </a:rPr>
              <a:t>(500 attendees in 2025): Interactive stations that present topics in child-friendly ways to teach about health, safety and what to expect when they go for medical care.  </a:t>
            </a:r>
          </a:p>
          <a:p>
            <a:endParaRPr lang="en-US" sz="1400">
              <a:latin typeface="Aptos" panose="020B0004020202020204" pitchFamily="34" charset="0"/>
            </a:endParaRPr>
          </a:p>
          <a:p>
            <a:r>
              <a:rPr lang="en-US" sz="1400" b="1">
                <a:latin typeface="Aptos" panose="020B0004020202020204" pitchFamily="34" charset="0"/>
              </a:rPr>
              <a:t>Car Seat Safety and Helmets: </a:t>
            </a:r>
            <a:r>
              <a:rPr lang="en-US" sz="1400">
                <a:latin typeface="Aptos" panose="020B0004020202020204" pitchFamily="34" charset="0"/>
              </a:rPr>
              <a:t>Helmets and related educational materials provided to patients at the hospital and over 200 community events.</a:t>
            </a:r>
          </a:p>
          <a:p>
            <a:pPr lvl="0"/>
            <a:endParaRPr lang="en-US" sz="1400">
              <a:latin typeface="Aptos" panose="020B0004020202020204" pitchFamily="34" charset="0"/>
            </a:endParaRPr>
          </a:p>
          <a:p>
            <a:pPr lvl="0"/>
            <a:r>
              <a:rPr lang="en-US" sz="1400">
                <a:latin typeface="Aptos" panose="020B0004020202020204" pitchFamily="34" charset="0"/>
              </a:rPr>
              <a:t>Car Seat Safety program provides education to parents and the community with car seat distribution to Neonatal Intensive care Unite and Children’s Medical Center. </a:t>
            </a:r>
          </a:p>
        </p:txBody>
      </p:sp>
      <p:pic>
        <p:nvPicPr>
          <p:cNvPr id="6" name="Picture 5">
            <a:extLst>
              <a:ext uri="{FF2B5EF4-FFF2-40B4-BE49-F238E27FC236}">
                <a16:creationId xmlns:a16="http://schemas.microsoft.com/office/drawing/2014/main" id="{24DA46B1-2B10-F65F-C09B-F618BB253B9F}"/>
              </a:ext>
            </a:extLst>
          </p:cNvPr>
          <p:cNvPicPr>
            <a:picLocks noChangeAspect="1"/>
          </p:cNvPicPr>
          <p:nvPr/>
        </p:nvPicPr>
        <p:blipFill>
          <a:blip r:embed="rId2"/>
          <a:stretch>
            <a:fillRect/>
          </a:stretch>
        </p:blipFill>
        <p:spPr>
          <a:xfrm>
            <a:off x="1916471" y="1517852"/>
            <a:ext cx="2224962" cy="1389029"/>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19962DF1-4DC5-8BC2-BBE4-2AB7C019D759}"/>
              </a:ext>
            </a:extLst>
          </p:cNvPr>
          <p:cNvPicPr>
            <a:picLocks noChangeAspect="1"/>
          </p:cNvPicPr>
          <p:nvPr/>
        </p:nvPicPr>
        <p:blipFill>
          <a:blip r:embed="rId3"/>
          <a:stretch>
            <a:fillRect/>
          </a:stretch>
        </p:blipFill>
        <p:spPr>
          <a:xfrm>
            <a:off x="7024192" y="733369"/>
            <a:ext cx="4904781" cy="2700354"/>
          </a:xfrm>
          <a:prstGeom prst="rect">
            <a:avLst/>
          </a:prstGeom>
        </p:spPr>
      </p:pic>
      <p:pic>
        <p:nvPicPr>
          <p:cNvPr id="11" name="Picture 10" descr="A group of people in a room&#10;&#10;AI-generated content may be incorrect.">
            <a:extLst>
              <a:ext uri="{FF2B5EF4-FFF2-40B4-BE49-F238E27FC236}">
                <a16:creationId xmlns:a16="http://schemas.microsoft.com/office/drawing/2014/main" id="{323AB560-2A7A-063E-EB59-0B4563089580}"/>
              </a:ext>
            </a:extLst>
          </p:cNvPr>
          <p:cNvPicPr>
            <a:picLocks noChangeAspect="1"/>
          </p:cNvPicPr>
          <p:nvPr/>
        </p:nvPicPr>
        <p:blipFill>
          <a:blip r:embed="rId4"/>
          <a:stretch>
            <a:fillRect/>
          </a:stretch>
        </p:blipFill>
        <p:spPr>
          <a:xfrm>
            <a:off x="7553027" y="3642891"/>
            <a:ext cx="3990141" cy="2244455"/>
          </a:xfrm>
          <a:prstGeom prst="rect">
            <a:avLst/>
          </a:prstGeom>
        </p:spPr>
      </p:pic>
    </p:spTree>
    <p:extLst>
      <p:ext uri="{BB962C8B-B14F-4D97-AF65-F5344CB8AC3E}">
        <p14:creationId xmlns:p14="http://schemas.microsoft.com/office/powerpoint/2010/main" val="143637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0DB3F-3745-0249-FFC3-93ED21310ECA}"/>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BCDB269D-16BB-5378-8107-5FAF3AB0A00A}"/>
              </a:ext>
            </a:extLst>
          </p:cNvPr>
          <p:cNvSpPr>
            <a:spLocks noGrp="1"/>
          </p:cNvSpPr>
          <p:nvPr>
            <p:ph type="body" sz="quarter" idx="62"/>
          </p:nvPr>
        </p:nvSpPr>
        <p:spPr/>
        <p:txBody>
          <a:bodyPr/>
          <a:lstStyle/>
          <a:p>
            <a:r>
              <a:rPr lang="en-US" b="1" noProof="0">
                <a:latin typeface="Aptos" panose="020B0004020202020204" pitchFamily="34" charset="0"/>
              </a:rPr>
              <a:t>Injury Prevention and Road Safety</a:t>
            </a:r>
          </a:p>
        </p:txBody>
      </p:sp>
      <p:sp>
        <p:nvSpPr>
          <p:cNvPr id="19" name="Marcador de texto 18">
            <a:extLst>
              <a:ext uri="{FF2B5EF4-FFF2-40B4-BE49-F238E27FC236}">
                <a16:creationId xmlns:a16="http://schemas.microsoft.com/office/drawing/2014/main" id="{2E4CC249-188E-98A6-4843-0F50A556484E}"/>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6A1AA342-5090-1CE4-FCD6-285970B61B1E}"/>
              </a:ext>
            </a:extLst>
          </p:cNvPr>
          <p:cNvSpPr txBox="1"/>
          <p:nvPr/>
        </p:nvSpPr>
        <p:spPr>
          <a:xfrm>
            <a:off x="725083" y="3429000"/>
            <a:ext cx="4607737" cy="2893100"/>
          </a:xfrm>
          <a:prstGeom prst="rect">
            <a:avLst/>
          </a:prstGeom>
          <a:noFill/>
        </p:spPr>
        <p:txBody>
          <a:bodyPr wrap="square">
            <a:spAutoFit/>
          </a:bodyPr>
          <a:lstStyle/>
          <a:p>
            <a:pPr lvl="0"/>
            <a:r>
              <a:rPr lang="en-US" sz="1400" b="1">
                <a:latin typeface="Aptos" panose="020B0004020202020204" pitchFamily="34" charset="0"/>
              </a:rPr>
              <a:t>Look Both Ways High School PSA Contest: </a:t>
            </a:r>
            <a:r>
              <a:rPr lang="en-US" sz="1400">
                <a:latin typeface="Aptos" panose="020B0004020202020204" pitchFamily="34" charset="0"/>
              </a:rPr>
              <a:t>2026 marks the 4</a:t>
            </a:r>
            <a:r>
              <a:rPr lang="en-US" sz="1400" baseline="30000">
                <a:latin typeface="Aptos" panose="020B0004020202020204" pitchFamily="34" charset="0"/>
              </a:rPr>
              <a:t>th</a:t>
            </a:r>
            <a:r>
              <a:rPr lang="en-US" sz="1400">
                <a:latin typeface="Aptos" panose="020B0004020202020204" pitchFamily="34" charset="0"/>
              </a:rPr>
              <a:t> annual contest, which invites students to write a script for a TV spot that promotes safe driving. The winning team works with a Boston advertising agency to produce a professional, broadcast-ready PSA.   </a:t>
            </a:r>
          </a:p>
          <a:p>
            <a:pPr lvl="0"/>
            <a:endParaRPr lang="en-US" sz="1400">
              <a:latin typeface="Aptos" panose="020B0004020202020204" pitchFamily="34" charset="0"/>
            </a:endParaRPr>
          </a:p>
          <a:p>
            <a:pPr lvl="0"/>
            <a:r>
              <a:rPr lang="en-US" sz="1400" b="1">
                <a:latin typeface="Aptos" panose="020B0004020202020204" pitchFamily="34" charset="0"/>
              </a:rPr>
              <a:t>Road Safety Summit 2026: </a:t>
            </a:r>
            <a:r>
              <a:rPr lang="en-US" sz="1400">
                <a:latin typeface="Aptos" panose="020B0004020202020204" pitchFamily="34" charset="0"/>
              </a:rPr>
              <a:t>The 2026 summit will focus on teen road safety, bringing Mass. high school students together to elevate awareness of teen road safety and activate them as peer advocates within their schools.   </a:t>
            </a:r>
          </a:p>
          <a:p>
            <a:pPr lvl="0"/>
            <a:endParaRPr lang="en-US" sz="1400">
              <a:latin typeface="Aptos" panose="020B0004020202020204" pitchFamily="34" charset="0"/>
            </a:endParaRPr>
          </a:p>
          <a:p>
            <a:pPr lvl="0"/>
            <a:r>
              <a:rPr lang="en-US" sz="1400" b="1">
                <a:latin typeface="Aptos" panose="020B0004020202020204" pitchFamily="34" charset="0"/>
              </a:rPr>
              <a:t>Link: </a:t>
            </a:r>
            <a:r>
              <a:rPr lang="en-US" sz="1400" b="1">
                <a:latin typeface="Aptos" panose="020B0004020202020204" pitchFamily="34" charset="0"/>
                <a:hlinkClick r:id="rId3"/>
              </a:rPr>
              <a:t>Getting to Vision Zero: Massachusetts Road Safety Summit Report</a:t>
            </a:r>
            <a:endParaRPr lang="en-US" sz="1400" b="1">
              <a:latin typeface="Aptos" panose="020B0004020202020204" pitchFamily="34" charset="0"/>
            </a:endParaRPr>
          </a:p>
        </p:txBody>
      </p:sp>
      <p:pic>
        <p:nvPicPr>
          <p:cNvPr id="4" name="Picture 3" descr="A black and red text&#10;&#10;AI-generated content may be incorrect.">
            <a:extLst>
              <a:ext uri="{FF2B5EF4-FFF2-40B4-BE49-F238E27FC236}">
                <a16:creationId xmlns:a16="http://schemas.microsoft.com/office/drawing/2014/main" id="{A4F7F560-E4E7-1657-F10A-973E9F1A6484}"/>
              </a:ext>
            </a:extLst>
          </p:cNvPr>
          <p:cNvPicPr>
            <a:picLocks noChangeAspect="1"/>
          </p:cNvPicPr>
          <p:nvPr/>
        </p:nvPicPr>
        <p:blipFill>
          <a:blip r:embed="rId4"/>
          <a:stretch>
            <a:fillRect/>
          </a:stretch>
        </p:blipFill>
        <p:spPr>
          <a:xfrm>
            <a:off x="1857376" y="1402389"/>
            <a:ext cx="1881705" cy="1659878"/>
          </a:xfrm>
          <a:prstGeom prst="rect">
            <a:avLst/>
          </a:prstGeom>
        </p:spPr>
      </p:pic>
      <p:pic>
        <p:nvPicPr>
          <p:cNvPr id="2" name="Online Media 1" title="Look Both Ways: PSA 2025">
            <a:hlinkClick r:id="" action="ppaction://media"/>
            <a:extLst>
              <a:ext uri="{FF2B5EF4-FFF2-40B4-BE49-F238E27FC236}">
                <a16:creationId xmlns:a16="http://schemas.microsoft.com/office/drawing/2014/main" id="{48BBAE22-3FDE-2BC6-9E58-07D39E0970C3}"/>
              </a:ext>
            </a:extLst>
          </p:cNvPr>
          <p:cNvPicPr>
            <a:picLocks noRot="1" noChangeAspect="1"/>
          </p:cNvPicPr>
          <p:nvPr>
            <a:videoFile r:link="rId1"/>
          </p:nvPr>
        </p:nvPicPr>
        <p:blipFill>
          <a:blip r:embed="rId5"/>
          <a:stretch>
            <a:fillRect/>
          </a:stretch>
        </p:blipFill>
        <p:spPr>
          <a:xfrm>
            <a:off x="7694426" y="704163"/>
            <a:ext cx="3953561" cy="2233767"/>
          </a:xfrm>
          <a:prstGeom prst="rect">
            <a:avLst/>
          </a:prstGeom>
        </p:spPr>
      </p:pic>
      <p:pic>
        <p:nvPicPr>
          <p:cNvPr id="6" name="Picture 5" descr="A person standing at a podium&#10;&#10;AI-generated content may be incorrect.">
            <a:extLst>
              <a:ext uri="{FF2B5EF4-FFF2-40B4-BE49-F238E27FC236}">
                <a16:creationId xmlns:a16="http://schemas.microsoft.com/office/drawing/2014/main" id="{4C5E8AB2-F7FA-A21E-73B4-F26CDBDB9E28}"/>
              </a:ext>
            </a:extLst>
          </p:cNvPr>
          <p:cNvPicPr>
            <a:picLocks noChangeAspect="1"/>
          </p:cNvPicPr>
          <p:nvPr/>
        </p:nvPicPr>
        <p:blipFill>
          <a:blip r:embed="rId6"/>
          <a:stretch>
            <a:fillRect/>
          </a:stretch>
        </p:blipFill>
        <p:spPr>
          <a:xfrm>
            <a:off x="7686392" y="3219764"/>
            <a:ext cx="3961595" cy="2641063"/>
          </a:xfrm>
          <a:prstGeom prst="rect">
            <a:avLst/>
          </a:prstGeom>
        </p:spPr>
      </p:pic>
      <p:sp>
        <p:nvSpPr>
          <p:cNvPr id="7" name="TextBox 6">
            <a:extLst>
              <a:ext uri="{FF2B5EF4-FFF2-40B4-BE49-F238E27FC236}">
                <a16:creationId xmlns:a16="http://schemas.microsoft.com/office/drawing/2014/main" id="{051CD2B2-FE3A-78E2-089F-CF1A64B3EBAC}"/>
              </a:ext>
            </a:extLst>
          </p:cNvPr>
          <p:cNvSpPr txBox="1"/>
          <p:nvPr/>
        </p:nvSpPr>
        <p:spPr>
          <a:xfrm>
            <a:off x="6281124" y="5283746"/>
            <a:ext cx="1405268" cy="577081"/>
          </a:xfrm>
          <a:prstGeom prst="rect">
            <a:avLst/>
          </a:prstGeom>
          <a:noFill/>
        </p:spPr>
        <p:txBody>
          <a:bodyPr wrap="square">
            <a:spAutoFit/>
          </a:bodyPr>
          <a:lstStyle/>
          <a:p>
            <a:pPr lvl="0" algn="r"/>
            <a:r>
              <a:rPr lang="en-US" sz="1050">
                <a:latin typeface="Aptos" panose="020B0004020202020204" pitchFamily="34" charset="0"/>
              </a:rPr>
              <a:t>Jaime Tamayo speaking at 2025 Road Safety Summit</a:t>
            </a:r>
          </a:p>
        </p:txBody>
      </p:sp>
      <p:sp>
        <p:nvSpPr>
          <p:cNvPr id="5" name="TextBox 4">
            <a:extLst>
              <a:ext uri="{FF2B5EF4-FFF2-40B4-BE49-F238E27FC236}">
                <a16:creationId xmlns:a16="http://schemas.microsoft.com/office/drawing/2014/main" id="{3169B25F-70FE-6EB2-C6DB-6AF9B6938678}"/>
              </a:ext>
            </a:extLst>
          </p:cNvPr>
          <p:cNvSpPr txBox="1"/>
          <p:nvPr/>
        </p:nvSpPr>
        <p:spPr>
          <a:xfrm>
            <a:off x="5476357" y="2526218"/>
            <a:ext cx="2210035" cy="415498"/>
          </a:xfrm>
          <a:prstGeom prst="rect">
            <a:avLst/>
          </a:prstGeom>
          <a:noFill/>
        </p:spPr>
        <p:txBody>
          <a:bodyPr wrap="square">
            <a:spAutoFit/>
          </a:bodyPr>
          <a:lstStyle/>
          <a:p>
            <a:pPr lvl="0" algn="r"/>
            <a:r>
              <a:rPr lang="en-US" sz="1050">
                <a:latin typeface="Aptos" panose="020B0004020202020204" pitchFamily="34" charset="0"/>
              </a:rPr>
              <a:t>2025 winning script: “Art Heist” from Bishop Feehan High School</a:t>
            </a:r>
          </a:p>
        </p:txBody>
      </p:sp>
    </p:spTree>
    <p:extLst>
      <p:ext uri="{BB962C8B-B14F-4D97-AF65-F5344CB8AC3E}">
        <p14:creationId xmlns:p14="http://schemas.microsoft.com/office/powerpoint/2010/main" val="237718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51060-414C-BB35-C7B7-81082463EA43}"/>
            </a:ext>
          </a:extLst>
        </p:cNvPr>
        <p:cNvGrpSpPr/>
        <p:nvPr/>
      </p:nvGrpSpPr>
      <p:grpSpPr>
        <a:xfrm>
          <a:off x="0" y="0"/>
          <a:ext cx="0" cy="0"/>
          <a:chOff x="0" y="0"/>
          <a:chExt cx="0" cy="0"/>
        </a:xfrm>
      </p:grpSpPr>
      <p:sp>
        <p:nvSpPr>
          <p:cNvPr id="17" name="Marcador de texto 16">
            <a:extLst>
              <a:ext uri="{FF2B5EF4-FFF2-40B4-BE49-F238E27FC236}">
                <a16:creationId xmlns:a16="http://schemas.microsoft.com/office/drawing/2014/main" id="{53EC7245-DD6A-28B5-1582-A4551DA0F851}"/>
              </a:ext>
            </a:extLst>
          </p:cNvPr>
          <p:cNvSpPr>
            <a:spLocks noGrp="1"/>
          </p:cNvSpPr>
          <p:nvPr>
            <p:ph type="body" sz="quarter" idx="62"/>
          </p:nvPr>
        </p:nvSpPr>
        <p:spPr/>
        <p:txBody>
          <a:bodyPr/>
          <a:lstStyle/>
          <a:p>
            <a:r>
              <a:rPr lang="en-US" b="1" noProof="0">
                <a:latin typeface="Aptos" panose="020B0004020202020204" pitchFamily="34" charset="0"/>
              </a:rPr>
              <a:t>Social Action</a:t>
            </a:r>
          </a:p>
        </p:txBody>
      </p:sp>
      <p:sp>
        <p:nvSpPr>
          <p:cNvPr id="19" name="Marcador de texto 18">
            <a:extLst>
              <a:ext uri="{FF2B5EF4-FFF2-40B4-BE49-F238E27FC236}">
                <a16:creationId xmlns:a16="http://schemas.microsoft.com/office/drawing/2014/main" id="{F8DBB530-A6DB-E384-4636-594D1C19F1F7}"/>
              </a:ext>
            </a:extLst>
          </p:cNvPr>
          <p:cNvSpPr>
            <a:spLocks noGrp="1"/>
          </p:cNvSpPr>
          <p:nvPr>
            <p:ph type="body" sz="quarter" idx="67"/>
          </p:nvPr>
        </p:nvSpPr>
        <p:spPr/>
        <p:txBody>
          <a:bodyPr/>
          <a:lstStyle/>
          <a:p>
            <a:r>
              <a:rPr lang="en-US" noProof="0"/>
              <a:t>Fundación Mapfre in the United States</a:t>
            </a:r>
          </a:p>
        </p:txBody>
      </p:sp>
      <p:sp>
        <p:nvSpPr>
          <p:cNvPr id="3" name="TextBox 2">
            <a:extLst>
              <a:ext uri="{FF2B5EF4-FFF2-40B4-BE49-F238E27FC236}">
                <a16:creationId xmlns:a16="http://schemas.microsoft.com/office/drawing/2014/main" id="{9DB3652D-1849-D38B-B556-51983C2CC296}"/>
              </a:ext>
            </a:extLst>
          </p:cNvPr>
          <p:cNvSpPr txBox="1"/>
          <p:nvPr/>
        </p:nvSpPr>
        <p:spPr>
          <a:xfrm>
            <a:off x="536683" y="3726877"/>
            <a:ext cx="6282299" cy="2031325"/>
          </a:xfrm>
          <a:prstGeom prst="rect">
            <a:avLst/>
          </a:prstGeom>
          <a:noFill/>
        </p:spPr>
        <p:txBody>
          <a:bodyPr wrap="square">
            <a:spAutoFit/>
          </a:bodyPr>
          <a:lstStyle/>
          <a:p>
            <a:r>
              <a:rPr lang="en-US" sz="1400" b="1">
                <a:latin typeface="Aptos" panose="020B0004020202020204" pitchFamily="34" charset="0"/>
              </a:rPr>
              <a:t>College Access and College Success Program: </a:t>
            </a:r>
            <a:r>
              <a:rPr lang="en-US" sz="1400">
                <a:latin typeface="Aptos" panose="020B0004020202020204" pitchFamily="34" charset="0"/>
              </a:rPr>
              <a:t>Bottom Line’s Access and Success Program offers coaching and career guidance to more than 1,800 Massachusetts college students, partnering with 18 Massachusetts target colleges and universities.</a:t>
            </a:r>
          </a:p>
          <a:p>
            <a:endParaRPr lang="en-US" sz="1400">
              <a:latin typeface="Aptos" panose="020B0004020202020204" pitchFamily="34" charset="0"/>
            </a:endParaRPr>
          </a:p>
          <a:p>
            <a:r>
              <a:rPr lang="en-US" sz="1400" b="1">
                <a:latin typeface="Aptos" panose="020B0004020202020204" pitchFamily="34" charset="0"/>
              </a:rPr>
              <a:t>Young Men of Color (YMOC) Program</a:t>
            </a:r>
            <a:endParaRPr lang="en-US" sz="1400">
              <a:latin typeface="Aptos" panose="020B0004020202020204" pitchFamily="34" charset="0"/>
            </a:endParaRPr>
          </a:p>
          <a:p>
            <a:pPr lvl="0"/>
            <a:r>
              <a:rPr lang="en-US" sz="1400">
                <a:latin typeface="Aptos" panose="020B0004020202020204" pitchFamily="34" charset="0"/>
              </a:rPr>
              <a:t> Young Men of Color (YMOC) initiative designed to create greater educational equity and workforce inclusion by increasing the number of young men of color they serve, while also growing their overall college-to-career program.</a:t>
            </a:r>
          </a:p>
        </p:txBody>
      </p:sp>
      <p:pic>
        <p:nvPicPr>
          <p:cNvPr id="12" name="Picture 11">
            <a:extLst>
              <a:ext uri="{FF2B5EF4-FFF2-40B4-BE49-F238E27FC236}">
                <a16:creationId xmlns:a16="http://schemas.microsoft.com/office/drawing/2014/main" id="{47D21017-4E8D-F58D-05A1-46BE2B26B901}"/>
              </a:ext>
            </a:extLst>
          </p:cNvPr>
          <p:cNvPicPr>
            <a:picLocks noChangeAspect="1"/>
          </p:cNvPicPr>
          <p:nvPr/>
        </p:nvPicPr>
        <p:blipFill>
          <a:blip r:embed="rId2"/>
          <a:stretch>
            <a:fillRect/>
          </a:stretch>
        </p:blipFill>
        <p:spPr>
          <a:xfrm>
            <a:off x="725083" y="1578549"/>
            <a:ext cx="2952750" cy="1552575"/>
          </a:xfrm>
          <a:prstGeom prst="rect">
            <a:avLst/>
          </a:prstGeom>
        </p:spPr>
      </p:pic>
      <p:pic>
        <p:nvPicPr>
          <p:cNvPr id="14" name="Picture 13" descr="A group of people holding certificates&#10;&#10;AI-generated content may be incorrect.">
            <a:extLst>
              <a:ext uri="{FF2B5EF4-FFF2-40B4-BE49-F238E27FC236}">
                <a16:creationId xmlns:a16="http://schemas.microsoft.com/office/drawing/2014/main" id="{CEB74E56-8F35-89BE-B3F5-E96ED189210B}"/>
              </a:ext>
            </a:extLst>
          </p:cNvPr>
          <p:cNvPicPr>
            <a:picLocks noChangeAspect="1"/>
          </p:cNvPicPr>
          <p:nvPr/>
        </p:nvPicPr>
        <p:blipFill>
          <a:blip r:embed="rId3"/>
          <a:stretch>
            <a:fillRect/>
          </a:stretch>
        </p:blipFill>
        <p:spPr>
          <a:xfrm>
            <a:off x="5347645" y="568153"/>
            <a:ext cx="3814462" cy="2860847"/>
          </a:xfrm>
          <a:prstGeom prst="rect">
            <a:avLst/>
          </a:prstGeom>
        </p:spPr>
      </p:pic>
      <p:pic>
        <p:nvPicPr>
          <p:cNvPr id="16" name="Picture 15" descr="A group of people standing together&#10;&#10;AI-generated content may be incorrect.">
            <a:extLst>
              <a:ext uri="{FF2B5EF4-FFF2-40B4-BE49-F238E27FC236}">
                <a16:creationId xmlns:a16="http://schemas.microsoft.com/office/drawing/2014/main" id="{4F660F81-3F04-18FE-5E40-22985C973069}"/>
              </a:ext>
            </a:extLst>
          </p:cNvPr>
          <p:cNvPicPr>
            <a:picLocks noChangeAspect="1"/>
          </p:cNvPicPr>
          <p:nvPr/>
        </p:nvPicPr>
        <p:blipFill>
          <a:blip r:embed="rId4"/>
          <a:stretch>
            <a:fillRect/>
          </a:stretch>
        </p:blipFill>
        <p:spPr>
          <a:xfrm>
            <a:off x="9309980" y="2242996"/>
            <a:ext cx="2571750" cy="3429000"/>
          </a:xfrm>
          <a:prstGeom prst="rect">
            <a:avLst/>
          </a:prstGeom>
        </p:spPr>
      </p:pic>
    </p:spTree>
    <p:extLst>
      <p:ext uri="{BB962C8B-B14F-4D97-AF65-F5344CB8AC3E}">
        <p14:creationId xmlns:p14="http://schemas.microsoft.com/office/powerpoint/2010/main" val="4113839852"/>
      </p:ext>
    </p:extLst>
  </p:cSld>
  <p:clrMapOvr>
    <a:masterClrMapping/>
  </p:clrMapOvr>
</p:sld>
</file>

<file path=ppt/theme/theme1.xml><?xml version="1.0" encoding="utf-8"?>
<a:theme xmlns:a="http://schemas.openxmlformats.org/drawingml/2006/main" name="Tema de Office">
  <a:themeElements>
    <a:clrScheme name="MAPFRE NEW BRANDIGN 2025">
      <a:dk1>
        <a:srgbClr val="2C363B"/>
      </a:dk1>
      <a:lt1>
        <a:srgbClr val="FFFFFF"/>
      </a:lt1>
      <a:dk2>
        <a:srgbClr val="516570"/>
      </a:dk2>
      <a:lt2>
        <a:srgbClr val="FFFFFF"/>
      </a:lt2>
      <a:accent1>
        <a:srgbClr val="FA002C"/>
      </a:accent1>
      <a:accent2>
        <a:srgbClr val="5F0011"/>
      </a:accent2>
      <a:accent3>
        <a:srgbClr val="AC0404"/>
      </a:accent3>
      <a:accent4>
        <a:srgbClr val="2C373C"/>
      </a:accent4>
      <a:accent5>
        <a:srgbClr val="BE0F0F"/>
      </a:accent5>
      <a:accent6>
        <a:srgbClr val="51657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c4fc2af-0724-4695-a162-d3a380de1d2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44EFAB6D57332A43B1A3856EA476622A" ma:contentTypeVersion="19" ma:contentTypeDescription="Crear nuevo documento." ma:contentTypeScope="" ma:versionID="eebdc9ad703990eb266933ab241dbf34">
  <xsd:schema xmlns:xsd="http://www.w3.org/2001/XMLSchema" xmlns:xs="http://www.w3.org/2001/XMLSchema" xmlns:p="http://schemas.microsoft.com/office/2006/metadata/properties" xmlns:ns3="a4146de8-3b6f-4159-a9c6-f6604bb0d150" xmlns:ns4="0c4fc2af-0724-4695-a162-d3a380de1d2c" targetNamespace="http://schemas.microsoft.com/office/2006/metadata/properties" ma:root="true" ma:fieldsID="b3ff2ff3af12ad84688bd9e894cd65f7" ns3:_="" ns4:_="">
    <xsd:import namespace="a4146de8-3b6f-4159-a9c6-f6604bb0d150"/>
    <xsd:import namespace="0c4fc2af-0724-4695-a162-d3a380de1d2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46de8-3b6f-4159-a9c6-f6604bb0d15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4fc2af-0724-4695-a162-d3a380de1d2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6BBE5C-B76B-4E42-875A-957A8660EA1B}">
  <ds:schemaRefs>
    <ds:schemaRef ds:uri="0c4fc2af-0724-4695-a162-d3a380de1d2c"/>
    <ds:schemaRef ds:uri="a4146de8-3b6f-4159-a9c6-f6604bb0d1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9857F12-63DA-46D7-B537-672BAD19BE9E}">
  <ds:schemaRefs>
    <ds:schemaRef ds:uri="http://schemas.microsoft.com/sharepoint/v3/contenttype/forms"/>
  </ds:schemaRefs>
</ds:datastoreItem>
</file>

<file path=customXml/itemProps3.xml><?xml version="1.0" encoding="utf-8"?>
<ds:datastoreItem xmlns:ds="http://schemas.openxmlformats.org/officeDocument/2006/customXml" ds:itemID="{79ADEE5F-05B1-487C-B34F-BBB30606B931}">
  <ds:schemaRefs>
    <ds:schemaRef ds:uri="0c4fc2af-0724-4695-a162-d3a380de1d2c"/>
    <ds:schemaRef ds:uri="a4146de8-3b6f-4159-a9c6-f6604bb0d1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1395</Words>
  <Application>Microsoft Office PowerPoint</Application>
  <PresentationFormat>Widescreen</PresentationFormat>
  <Paragraphs>148</Paragraphs>
  <Slides>18</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DIN Pro Regular</vt:lpstr>
      <vt:lpstr>Mapfre Text</vt:lpstr>
      <vt:lpstr>Mapfre Text Medium</vt:lpstr>
      <vt:lpstr>Open Sans</vt:lpstr>
      <vt:lpstr>Tema de Office</vt:lpstr>
      <vt:lpstr>Fundación Mapfre in the United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Bucharelli, Devon</dc:creator>
  <cp:lastModifiedBy>Johnson, Linda</cp:lastModifiedBy>
  <cp:revision>2</cp:revision>
  <dcterms:created xsi:type="dcterms:W3CDTF">2026-01-08T15:21:41Z</dcterms:created>
  <dcterms:modified xsi:type="dcterms:W3CDTF">2026-04-30T16:25:51Z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0x01010044EFAB6D57332A43B1A3856EA476622A</vt:lpwstr>
  </property>
  <property fmtid="{D5CDD505-2E9C-101B-9397-08002B2CF9AE}" pid="3" name="MediaServiceImageTags">
    <vt:lpwstr/>
  </property>
</Properties>
</file>